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16" r:id="rId5"/>
    <p:sldMasterId id="2147483725" r:id="rId6"/>
  </p:sldMasterIdLst>
  <p:notesMasterIdLst>
    <p:notesMasterId r:id="rId29"/>
  </p:notesMasterIdLst>
  <p:handoutMasterIdLst>
    <p:handoutMasterId r:id="rId30"/>
  </p:handoutMasterIdLst>
  <p:sldIdLst>
    <p:sldId id="259" r:id="rId7"/>
    <p:sldId id="406" r:id="rId8"/>
    <p:sldId id="388" r:id="rId9"/>
    <p:sldId id="390" r:id="rId10"/>
    <p:sldId id="391" r:id="rId11"/>
    <p:sldId id="389" r:id="rId12"/>
    <p:sldId id="393" r:id="rId13"/>
    <p:sldId id="394" r:id="rId14"/>
    <p:sldId id="341" r:id="rId15"/>
    <p:sldId id="345" r:id="rId16"/>
    <p:sldId id="405" r:id="rId17"/>
    <p:sldId id="392" r:id="rId18"/>
    <p:sldId id="395" r:id="rId19"/>
    <p:sldId id="396" r:id="rId20"/>
    <p:sldId id="397" r:id="rId21"/>
    <p:sldId id="398" r:id="rId22"/>
    <p:sldId id="399" r:id="rId23"/>
    <p:sldId id="400" r:id="rId24"/>
    <p:sldId id="401" r:id="rId25"/>
    <p:sldId id="403" r:id="rId26"/>
    <p:sldId id="404" r:id="rId27"/>
    <p:sldId id="402" r:id="rId28"/>
  </p:sldIdLst>
  <p:sldSz cx="12192000" cy="6858000"/>
  <p:notesSz cx="6807200" cy="9939338"/>
  <p:defaultTextStyle>
    <a:defPPr>
      <a:defRPr lang="en-AU"/>
    </a:defPPr>
    <a:lvl1pPr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E04"/>
    <a:srgbClr val="EFA011"/>
    <a:srgbClr val="8FAADC"/>
    <a:srgbClr val="DAE3F3"/>
    <a:srgbClr val="385723"/>
    <a:srgbClr val="BF9000"/>
    <a:srgbClr val="4472C4"/>
    <a:srgbClr val="003300"/>
    <a:srgbClr val="3366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79" autoAdjust="0"/>
  </p:normalViewPr>
  <p:slideViewPr>
    <p:cSldViewPr snapToGrid="0">
      <p:cViewPr varScale="1">
        <p:scale>
          <a:sx n="100" d="100"/>
          <a:sy n="100" d="100"/>
        </p:scale>
        <p:origin x="954"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4666" tIns="47334" rIns="94666" bIns="4733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55839" y="0"/>
            <a:ext cx="2949787" cy="498693"/>
          </a:xfrm>
          <a:prstGeom prst="rect">
            <a:avLst/>
          </a:prstGeom>
        </p:spPr>
        <p:txBody>
          <a:bodyPr vert="horz" lIns="94666" tIns="47334" rIns="94666" bIns="47334" rtlCol="0"/>
          <a:lstStyle>
            <a:lvl1pPr algn="r" eaLnBrk="1" fontAlgn="auto" hangingPunct="1">
              <a:spcBef>
                <a:spcPts val="0"/>
              </a:spcBef>
              <a:spcAft>
                <a:spcPts val="0"/>
              </a:spcAft>
              <a:defRPr sz="1200">
                <a:latin typeface="+mn-lt"/>
              </a:defRPr>
            </a:lvl1pPr>
          </a:lstStyle>
          <a:p>
            <a:pPr>
              <a:defRPr/>
            </a:pPr>
            <a:fld id="{54AA7563-98E1-44E6-822E-A5572BFC42DB}" type="datetimeFigureOut">
              <a:rPr lang="en-US"/>
              <a:pPr>
                <a:defRPr/>
              </a:pPr>
              <a:t>10/4/2021</a:t>
            </a:fld>
            <a:endParaRPr lang="en-US"/>
          </a:p>
        </p:txBody>
      </p:sp>
      <p:sp>
        <p:nvSpPr>
          <p:cNvPr id="4" name="Footer Placeholder 3"/>
          <p:cNvSpPr>
            <a:spLocks noGrp="1"/>
          </p:cNvSpPr>
          <p:nvPr>
            <p:ph type="ftr" sz="quarter" idx="2"/>
          </p:nvPr>
        </p:nvSpPr>
        <p:spPr>
          <a:xfrm>
            <a:off x="0" y="9440647"/>
            <a:ext cx="2949787" cy="498692"/>
          </a:xfrm>
          <a:prstGeom prst="rect">
            <a:avLst/>
          </a:prstGeom>
        </p:spPr>
        <p:txBody>
          <a:bodyPr vert="horz" lIns="94666" tIns="47334" rIns="94666" bIns="47334"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55839" y="9440647"/>
            <a:ext cx="2949787" cy="498692"/>
          </a:xfrm>
          <a:prstGeom prst="rect">
            <a:avLst/>
          </a:prstGeom>
        </p:spPr>
        <p:txBody>
          <a:bodyPr vert="horz" lIns="94666" tIns="47334" rIns="94666" bIns="47334" rtlCol="0" anchor="b"/>
          <a:lstStyle>
            <a:lvl1pPr algn="r" eaLnBrk="1" fontAlgn="auto" hangingPunct="1">
              <a:spcBef>
                <a:spcPts val="0"/>
              </a:spcBef>
              <a:spcAft>
                <a:spcPts val="0"/>
              </a:spcAft>
              <a:defRPr sz="1200">
                <a:latin typeface="+mn-lt"/>
              </a:defRPr>
            </a:lvl1pPr>
          </a:lstStyle>
          <a:p>
            <a:pPr>
              <a:defRPr/>
            </a:pPr>
            <a:fld id="{3D8C1EB0-951A-421E-B146-F2ACBEE640A8}"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55839" y="0"/>
            <a:ext cx="2949787" cy="498693"/>
          </a:xfrm>
          <a:prstGeom prst="rect">
            <a:avLst/>
          </a:prstGeom>
        </p:spPr>
        <p:txBody>
          <a:bodyPr vert="horz" lIns="94666" tIns="47334" rIns="94666" bIns="47334" rtlCol="0"/>
          <a:lstStyle>
            <a:lvl1pPr algn="r" eaLnBrk="1" fontAlgn="auto" hangingPunct="1">
              <a:spcBef>
                <a:spcPts val="0"/>
              </a:spcBef>
              <a:spcAft>
                <a:spcPts val="0"/>
              </a:spcAft>
              <a:defRPr sz="1200">
                <a:latin typeface="+mn-lt"/>
              </a:defRPr>
            </a:lvl1pPr>
          </a:lstStyle>
          <a:p>
            <a:pPr>
              <a:defRPr/>
            </a:pPr>
            <a:fld id="{A531E0AB-C510-494E-93FF-3DFE977DFA89}" type="datetimeFigureOut">
              <a:rPr lang="en-US"/>
              <a:pPr>
                <a:defRPr/>
              </a:pPr>
              <a:t>10/4/2021</a:t>
            </a:fld>
            <a:endParaRPr lang="en-US"/>
          </a:p>
        </p:txBody>
      </p:sp>
      <p:sp>
        <p:nvSpPr>
          <p:cNvPr id="4" name="Slide Image Placeholder 3"/>
          <p:cNvSpPr>
            <a:spLocks noGrp="1" noRot="1" noChangeAspect="1"/>
          </p:cNvSpPr>
          <p:nvPr>
            <p:ph type="sldImg" idx="2"/>
          </p:nvPr>
        </p:nvSpPr>
        <p:spPr>
          <a:xfrm>
            <a:off x="451485" y="249346"/>
            <a:ext cx="5962650" cy="3354387"/>
          </a:xfrm>
          <a:prstGeom prst="rect">
            <a:avLst/>
          </a:prstGeom>
          <a:noFill/>
          <a:ln w="12700">
            <a:solidFill>
              <a:prstClr val="black"/>
            </a:solidFill>
          </a:ln>
        </p:spPr>
        <p:txBody>
          <a:bodyPr vert="horz" lIns="94666" tIns="47334" rIns="94666" bIns="47334" rtlCol="0" anchor="ctr"/>
          <a:lstStyle/>
          <a:p>
            <a:pPr lvl="0"/>
            <a:endParaRPr lang="en-US" noProof="0"/>
          </a:p>
        </p:txBody>
      </p:sp>
      <p:sp>
        <p:nvSpPr>
          <p:cNvPr id="5" name="Notes Placeholder 4"/>
          <p:cNvSpPr>
            <a:spLocks noGrp="1"/>
          </p:cNvSpPr>
          <p:nvPr>
            <p:ph type="body" sz="quarter" idx="3"/>
          </p:nvPr>
        </p:nvSpPr>
        <p:spPr>
          <a:xfrm>
            <a:off x="480060" y="3794760"/>
            <a:ext cx="5905500" cy="5895232"/>
          </a:xfrm>
          <a:prstGeom prst="rect">
            <a:avLst/>
          </a:prstGeom>
        </p:spPr>
        <p:txBody>
          <a:bodyPr vert="horz" lIns="94666" tIns="47334" rIns="94666" bIns="4733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40647"/>
            <a:ext cx="2949787" cy="498692"/>
          </a:xfrm>
          <a:prstGeom prst="rect">
            <a:avLst/>
          </a:prstGeom>
        </p:spPr>
        <p:txBody>
          <a:bodyPr vert="horz" lIns="94666" tIns="47334" rIns="94666" bIns="47334"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55839" y="9440647"/>
            <a:ext cx="2949787" cy="498692"/>
          </a:xfrm>
          <a:prstGeom prst="rect">
            <a:avLst/>
          </a:prstGeom>
        </p:spPr>
        <p:txBody>
          <a:bodyPr vert="horz" lIns="94666" tIns="47334" rIns="94666" bIns="47334" rtlCol="0" anchor="b"/>
          <a:lstStyle>
            <a:lvl1pPr algn="r" eaLnBrk="1" fontAlgn="auto" hangingPunct="1">
              <a:spcBef>
                <a:spcPts val="0"/>
              </a:spcBef>
              <a:spcAft>
                <a:spcPts val="0"/>
              </a:spcAft>
              <a:defRPr sz="1200">
                <a:latin typeface="+mn-lt"/>
              </a:defRPr>
            </a:lvl1pPr>
          </a:lstStyle>
          <a:p>
            <a:pPr>
              <a:defRPr/>
            </a:pPr>
            <a:fld id="{FB1DB17A-D950-4E15-9FF4-17A6705922F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249238"/>
            <a:ext cx="5962650" cy="3354387"/>
          </a:xfrm>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9481B7-DB69-4CB2-A040-8A7D754AA037}"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319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249238"/>
            <a:ext cx="5962650" cy="33543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B1DB17A-D950-4E15-9FF4-17A6705922FC}" type="slidenum">
              <a:rPr lang="en-US" smtClean="0"/>
              <a:pPr>
                <a:defRPr/>
              </a:pPr>
              <a:t>2</a:t>
            </a:fld>
            <a:endParaRPr lang="en-US"/>
          </a:p>
        </p:txBody>
      </p:sp>
    </p:spTree>
    <p:extLst>
      <p:ext uri="{BB962C8B-B14F-4D97-AF65-F5344CB8AC3E}">
        <p14:creationId xmlns:p14="http://schemas.microsoft.com/office/powerpoint/2010/main" val="3401106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249238"/>
            <a:ext cx="5962650" cy="33543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B1DB17A-D950-4E15-9FF4-17A6705922FC}" type="slidenum">
              <a:rPr lang="en-US" smtClean="0"/>
              <a:pPr>
                <a:defRPr/>
              </a:pPr>
              <a:t>14</a:t>
            </a:fld>
            <a:endParaRPr lang="en-US"/>
          </a:p>
        </p:txBody>
      </p:sp>
    </p:spTree>
    <p:extLst>
      <p:ext uri="{BB962C8B-B14F-4D97-AF65-F5344CB8AC3E}">
        <p14:creationId xmlns:p14="http://schemas.microsoft.com/office/powerpoint/2010/main" val="748186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249238"/>
            <a:ext cx="5962650" cy="33543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B1DB17A-D950-4E15-9FF4-17A6705922FC}" type="slidenum">
              <a:rPr lang="en-US" smtClean="0"/>
              <a:pPr>
                <a:defRPr/>
              </a:pPr>
              <a:t>15</a:t>
            </a:fld>
            <a:endParaRPr lang="en-US"/>
          </a:p>
        </p:txBody>
      </p:sp>
    </p:spTree>
    <p:extLst>
      <p:ext uri="{BB962C8B-B14F-4D97-AF65-F5344CB8AC3E}">
        <p14:creationId xmlns:p14="http://schemas.microsoft.com/office/powerpoint/2010/main" val="1477488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249238"/>
            <a:ext cx="5962650" cy="33543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B1DB17A-D950-4E15-9FF4-17A6705922FC}" type="slidenum">
              <a:rPr lang="en-US" smtClean="0"/>
              <a:pPr>
                <a:defRPr/>
              </a:pPr>
              <a:t>16</a:t>
            </a:fld>
            <a:endParaRPr lang="en-US"/>
          </a:p>
        </p:txBody>
      </p:sp>
    </p:spTree>
    <p:extLst>
      <p:ext uri="{BB962C8B-B14F-4D97-AF65-F5344CB8AC3E}">
        <p14:creationId xmlns:p14="http://schemas.microsoft.com/office/powerpoint/2010/main" val="4031876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1826" y="2000485"/>
            <a:ext cx="8637073" cy="2541431"/>
          </a:xfrm>
        </p:spPr>
        <p:txBody>
          <a:bodyPr bIns="0" anchor="b"/>
          <a:lstStyle>
            <a:lvl1pPr algn="l">
              <a:defRPr sz="6000">
                <a:latin typeface="Calibri" charset="0"/>
                <a:ea typeface="Calibri" charset="0"/>
                <a:cs typeface="Calibri" charset="0"/>
              </a:defRPr>
            </a:lvl1pPr>
          </a:lstStyle>
          <a:p>
            <a:r>
              <a:rPr lang="en-US"/>
              <a:t>Click to edit Master title style</a:t>
            </a:r>
          </a:p>
        </p:txBody>
      </p:sp>
      <p:sp>
        <p:nvSpPr>
          <p:cNvPr id="3" name="Subtitle 2"/>
          <p:cNvSpPr>
            <a:spLocks noGrp="1"/>
          </p:cNvSpPr>
          <p:nvPr>
            <p:ph type="subTitle" idx="1"/>
          </p:nvPr>
        </p:nvSpPr>
        <p:spPr>
          <a:xfrm>
            <a:off x="1771827" y="4965873"/>
            <a:ext cx="8637072" cy="977621"/>
          </a:xfrm>
        </p:spPr>
        <p:txBody>
          <a:bodyPr tIns="91440" bIns="91440">
            <a:normAutofit/>
          </a:bodyPr>
          <a:lstStyle>
            <a:lvl1pPr marL="0" indent="0" algn="l">
              <a:buNone/>
              <a:defRPr sz="1800" b="0" cap="all" baseline="0">
                <a:solidFill>
                  <a:schemeClr val="tx1"/>
                </a:solidFill>
                <a:latin typeface="Calibri" charset="0"/>
                <a:ea typeface="Calibri" charset="0"/>
                <a:cs typeface="Calibri" charset="0"/>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p:cNvSpPr>
            <a:spLocks noGrp="1"/>
          </p:cNvSpPr>
          <p:nvPr>
            <p:ph type="dt" sz="half" idx="10"/>
          </p:nvPr>
        </p:nvSpPr>
        <p:spPr>
          <a:xfrm>
            <a:off x="6908800" y="1528763"/>
            <a:ext cx="3500438" cy="309562"/>
          </a:xfrm>
        </p:spPr>
        <p:txBody>
          <a:bodyPr/>
          <a:lstStyle>
            <a:lvl1pPr>
              <a:defRPr/>
            </a:lvl1pPr>
          </a:lstStyle>
          <a:p>
            <a:pPr>
              <a:defRPr/>
            </a:pPr>
            <a:fld id="{0B8DA7EB-9B62-4965-9E05-A6A96B123BBD}" type="datetimeFigureOut">
              <a:rPr lang="en-US"/>
              <a:pPr>
                <a:defRPr/>
              </a:pPr>
              <a:t>10/4/2021</a:t>
            </a:fld>
            <a:endParaRPr lang="en-US"/>
          </a:p>
        </p:txBody>
      </p:sp>
      <p:sp>
        <p:nvSpPr>
          <p:cNvPr id="6" name="Footer Placeholder 4"/>
          <p:cNvSpPr>
            <a:spLocks noGrp="1"/>
          </p:cNvSpPr>
          <p:nvPr>
            <p:ph type="ftr" sz="quarter" idx="11"/>
          </p:nvPr>
        </p:nvSpPr>
        <p:spPr>
          <a:xfrm>
            <a:off x="1770063" y="1527175"/>
            <a:ext cx="4973637" cy="309563"/>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92163" y="1997075"/>
            <a:ext cx="811212" cy="503238"/>
          </a:xfrm>
        </p:spPr>
        <p:txBody>
          <a:bodyPr/>
          <a:lstStyle>
            <a:lvl1pPr>
              <a:defRPr/>
            </a:lvl1pPr>
          </a:lstStyle>
          <a:p>
            <a:pPr>
              <a:defRPr/>
            </a:pPr>
            <a:fld id="{40FDF79C-8D69-4EC9-B912-52568608340E}" type="slidenum">
              <a:rPr lang="en-US"/>
              <a:pPr>
                <a:defRPr/>
              </a:pPr>
              <a:t>‹#›</a:t>
            </a:fld>
            <a:endParaRPr lang="en-US"/>
          </a:p>
        </p:txBody>
      </p:sp>
      <p:pic>
        <p:nvPicPr>
          <p:cNvPr id="9"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t="79335"/>
          <a:stretch/>
        </p:blipFill>
        <p:spPr bwMode="auto">
          <a:xfrm>
            <a:off x="0" y="5094321"/>
            <a:ext cx="12192000" cy="176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35809" y="197516"/>
            <a:ext cx="1329197" cy="1019051"/>
          </a:xfrm>
          <a:prstGeom prst="rect">
            <a:avLst/>
          </a:prstGeom>
        </p:spPr>
      </p:pic>
    </p:spTree>
    <p:extLst>
      <p:ext uri="{BB962C8B-B14F-4D97-AF65-F5344CB8AC3E}">
        <p14:creationId xmlns:p14="http://schemas.microsoft.com/office/powerpoint/2010/main" val="3826008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83799" y="1528217"/>
            <a:ext cx="9603275" cy="1049235"/>
          </a:xfrm>
        </p:spPr>
        <p:txBody>
          <a:bodyPr/>
          <a:lstStyle/>
          <a:p>
            <a:r>
              <a:rPr lang="en-US"/>
              <a:t>Click to edit Master title style</a:t>
            </a:r>
          </a:p>
        </p:txBody>
      </p:sp>
      <p:sp>
        <p:nvSpPr>
          <p:cNvPr id="3" name="Vertical Text Placeholder 2"/>
          <p:cNvSpPr>
            <a:spLocks noGrp="1"/>
          </p:cNvSpPr>
          <p:nvPr>
            <p:ph type="body" orient="vert" idx="1"/>
          </p:nvPr>
        </p:nvSpPr>
        <p:spPr>
          <a:xfrm>
            <a:off x="1283799" y="2739430"/>
            <a:ext cx="9603275" cy="3450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312738" y="798513"/>
            <a:ext cx="811212" cy="504825"/>
          </a:xfrm>
        </p:spPr>
        <p:txBody>
          <a:bodyPr/>
          <a:lstStyle>
            <a:lvl1pPr>
              <a:defRPr/>
            </a:lvl1pPr>
          </a:lstStyle>
          <a:p>
            <a:pPr>
              <a:defRPr/>
            </a:pPr>
            <a:fld id="{47821D07-6A00-4F72-8ED3-AEDDF5A9783A}" type="slidenum">
              <a:rPr lang="en-US"/>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809" y="197516"/>
            <a:ext cx="1329197" cy="1019051"/>
          </a:xfrm>
          <a:prstGeom prst="rect">
            <a:avLst/>
          </a:prstGeom>
        </p:spPr>
      </p:pic>
    </p:spTree>
    <p:extLst>
      <p:ext uri="{BB962C8B-B14F-4D97-AF65-F5344CB8AC3E}">
        <p14:creationId xmlns:p14="http://schemas.microsoft.com/office/powerpoint/2010/main" val="3569325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2253" y="1521082"/>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753769" y="1521082"/>
            <a:ext cx="755126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511175" y="1520825"/>
            <a:ext cx="811213" cy="503238"/>
          </a:xfrm>
        </p:spPr>
        <p:txBody>
          <a:bodyPr/>
          <a:lstStyle>
            <a:lvl1pPr>
              <a:defRPr/>
            </a:lvl1pPr>
          </a:lstStyle>
          <a:p>
            <a:pPr>
              <a:defRPr/>
            </a:pPr>
            <a:fld id="{0E10150D-36A7-4D14-98A1-7585C31D9B21}" type="slidenum">
              <a:rPr lang="en-US"/>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809" y="197516"/>
            <a:ext cx="1714500" cy="1314450"/>
          </a:xfrm>
          <a:prstGeom prst="rect">
            <a:avLst/>
          </a:prstGeom>
        </p:spPr>
      </p:pic>
    </p:spTree>
    <p:extLst>
      <p:ext uri="{BB962C8B-B14F-4D97-AF65-F5344CB8AC3E}">
        <p14:creationId xmlns:p14="http://schemas.microsoft.com/office/powerpoint/2010/main" val="2590992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7"/>
          <p:cNvSpPr/>
          <p:nvPr userDrawn="1"/>
        </p:nvSpPr>
        <p:spPr>
          <a:xfrm>
            <a:off x="1930400" y="622301"/>
            <a:ext cx="3454400" cy="461963"/>
          </a:xfrm>
          <a:prstGeom prst="rect">
            <a:avLst/>
          </a:prstGeom>
        </p:spPr>
        <p:txBody>
          <a:bodyPr>
            <a:spAutoFit/>
          </a:bodyPr>
          <a:lstStyle/>
          <a:p>
            <a:pPr fontAlgn="auto">
              <a:spcBef>
                <a:spcPts val="0"/>
              </a:spcBef>
              <a:spcAft>
                <a:spcPts val="0"/>
              </a:spcAft>
              <a:defRPr/>
            </a:pPr>
            <a:r>
              <a:rPr lang="en-AU" sz="1200">
                <a:solidFill>
                  <a:srgbClr val="34657F"/>
                </a:solidFill>
                <a:latin typeface="+mn-lt"/>
                <a:ea typeface="MS PGothic" pitchFamily="34" charset="-128"/>
              </a:rPr>
              <a:t>Climate and Oceans Support </a:t>
            </a:r>
            <a:br>
              <a:rPr lang="en-AU" sz="1200">
                <a:solidFill>
                  <a:srgbClr val="34657F"/>
                </a:solidFill>
                <a:latin typeface="+mn-lt"/>
                <a:ea typeface="MS PGothic" pitchFamily="34" charset="-128"/>
              </a:rPr>
            </a:br>
            <a:r>
              <a:rPr lang="en-AU" sz="1200">
                <a:solidFill>
                  <a:srgbClr val="34657F"/>
                </a:solidFill>
                <a:latin typeface="+mn-lt"/>
                <a:ea typeface="MS PGothic" pitchFamily="34" charset="-128"/>
              </a:rPr>
              <a:t>Program in the Pacific</a:t>
            </a:r>
            <a:endParaRPr lang="en-US" sz="1200">
              <a:solidFill>
                <a:srgbClr val="34657F"/>
              </a:solidFill>
              <a:latin typeface="+mn-lt"/>
            </a:endParaRPr>
          </a:p>
        </p:txBody>
      </p:sp>
      <p:sp>
        <p:nvSpPr>
          <p:cNvPr id="2" name="Title 1"/>
          <p:cNvSpPr>
            <a:spLocks noGrp="1"/>
          </p:cNvSpPr>
          <p:nvPr>
            <p:ph type="ctrTitle"/>
          </p:nvPr>
        </p:nvSpPr>
        <p:spPr>
          <a:xfrm>
            <a:off x="914400" y="2268565"/>
            <a:ext cx="10363200" cy="1470025"/>
          </a:xfrm>
        </p:spPr>
        <p:txBody>
          <a:bodyPr>
            <a:normAutofit/>
          </a:bodyPr>
          <a:lstStyle>
            <a:lvl1pPr algn="l">
              <a:defRPr sz="3600" baseline="0">
                <a:solidFill>
                  <a:srgbClr val="34657F"/>
                </a:solidFill>
              </a:defRPr>
            </a:lvl1pPr>
          </a:lstStyle>
          <a:p>
            <a:r>
              <a:rPr lang="en-US"/>
              <a:t>Click to edit Master title style</a:t>
            </a:r>
          </a:p>
        </p:txBody>
      </p:sp>
      <p:sp>
        <p:nvSpPr>
          <p:cNvPr id="3" name="Subtitle 2"/>
          <p:cNvSpPr>
            <a:spLocks noGrp="1"/>
          </p:cNvSpPr>
          <p:nvPr>
            <p:ph type="subTitle" idx="1"/>
          </p:nvPr>
        </p:nvSpPr>
        <p:spPr>
          <a:xfrm>
            <a:off x="951733" y="4176889"/>
            <a:ext cx="8534400" cy="449630"/>
          </a:xfrm>
        </p:spPr>
        <p:txBody>
          <a:bodyPr>
            <a:normAutofit/>
          </a:bodyPr>
          <a:lstStyle>
            <a:lvl1pPr marL="0" indent="0" algn="l">
              <a:buNone/>
              <a:defRPr sz="2000" b="1" baseline="0">
                <a:solidFill>
                  <a:srgbClr val="3465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Text Placeholder 11"/>
          <p:cNvSpPr>
            <a:spLocks noGrp="1"/>
          </p:cNvSpPr>
          <p:nvPr>
            <p:ph type="body" sz="quarter" idx="11"/>
          </p:nvPr>
        </p:nvSpPr>
        <p:spPr>
          <a:xfrm>
            <a:off x="941486" y="4743924"/>
            <a:ext cx="8541233" cy="478332"/>
          </a:xfrm>
        </p:spPr>
        <p:txBody>
          <a:bodyPr>
            <a:normAutofit/>
          </a:bodyPr>
          <a:lstStyle>
            <a:lvl1pPr marL="0" indent="0" algn="l">
              <a:buFontTx/>
              <a:buNone/>
              <a:defRPr sz="2000">
                <a:solidFill>
                  <a:srgbClr val="34657F"/>
                </a:solidFill>
              </a:defRPr>
            </a:lvl1pPr>
          </a:lstStyle>
          <a:p>
            <a:pPr lvl="0"/>
            <a:r>
              <a:rPr lang="en-US"/>
              <a:t>Click to edit Master text styles</a:t>
            </a:r>
          </a:p>
        </p:txBody>
      </p:sp>
    </p:spTree>
    <p:extLst>
      <p:ext uri="{BB962C8B-B14F-4D97-AF65-F5344CB8AC3E}">
        <p14:creationId xmlns:p14="http://schemas.microsoft.com/office/powerpoint/2010/main" val="1112201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11715"/>
            <a:ext cx="10972800" cy="4468403"/>
          </a:xfrm>
        </p:spPr>
        <p:txBody>
          <a:bodyPr/>
          <a:lstStyle>
            <a:lvl1pPr>
              <a:buClr>
                <a:srgbClr val="0C9FCD"/>
              </a:buClr>
              <a:defRPr/>
            </a:lvl1pPr>
            <a:lvl2pPr>
              <a:buClr>
                <a:srgbClr val="0C9FCD"/>
              </a:buClr>
              <a:defRPr/>
            </a:lvl2pPr>
            <a:lvl3pPr>
              <a:buClr>
                <a:srgbClr val="0C9FCD"/>
              </a:buClr>
              <a:defRPr/>
            </a:lvl3pPr>
            <a:lvl4pPr>
              <a:buClr>
                <a:srgbClr val="0C9FCD"/>
              </a:buClr>
              <a:defRPr/>
            </a:lvl4pPr>
            <a:lvl5pPr>
              <a:buClr>
                <a:srgbClr val="0C9FCD"/>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9334500" y="6475414"/>
            <a:ext cx="2844800" cy="365125"/>
          </a:xfrm>
        </p:spPr>
        <p:txBody>
          <a:bodyPr/>
          <a:lstStyle>
            <a:lvl1pPr>
              <a:defRPr>
                <a:solidFill>
                  <a:schemeClr val="bg1"/>
                </a:solidFill>
              </a:defRPr>
            </a:lvl1pPr>
          </a:lstStyle>
          <a:p>
            <a:pPr>
              <a:defRPr/>
            </a:pPr>
            <a:fld id="{968A3EA8-3F3E-4C40-BAA7-97BB53BCF39B}" type="slidenum">
              <a:rPr lang="en-AU"/>
              <a:pPr>
                <a:defRPr/>
              </a:pPr>
              <a:t>‹#›</a:t>
            </a:fld>
            <a:endParaRPr lang="en-US"/>
          </a:p>
        </p:txBody>
      </p:sp>
      <p:sp>
        <p:nvSpPr>
          <p:cNvPr id="5" name="Rectangle 7">
            <a:extLst>
              <a:ext uri="{FF2B5EF4-FFF2-40B4-BE49-F238E27FC236}">
                <a16:creationId xmlns:a16="http://schemas.microsoft.com/office/drawing/2014/main" id="{7CA1127D-755B-4569-95FA-FA4BC080BAB4}"/>
              </a:ext>
            </a:extLst>
          </p:cNvPr>
          <p:cNvSpPr/>
          <p:nvPr userDrawn="1"/>
        </p:nvSpPr>
        <p:spPr>
          <a:xfrm>
            <a:off x="1930400" y="723793"/>
            <a:ext cx="3454400" cy="461963"/>
          </a:xfrm>
          <a:prstGeom prst="rect">
            <a:avLst/>
          </a:prstGeom>
        </p:spPr>
        <p:txBody>
          <a:bodyPr>
            <a:spAutoFit/>
          </a:bodyPr>
          <a:lstStyle/>
          <a:p>
            <a:pPr fontAlgn="auto">
              <a:spcBef>
                <a:spcPts val="0"/>
              </a:spcBef>
              <a:spcAft>
                <a:spcPts val="0"/>
              </a:spcAft>
              <a:defRPr/>
            </a:pPr>
            <a:r>
              <a:rPr lang="en-AU" sz="1200">
                <a:solidFill>
                  <a:srgbClr val="34657F"/>
                </a:solidFill>
                <a:latin typeface="+mn-lt"/>
                <a:ea typeface="MS PGothic" pitchFamily="34" charset="-128"/>
              </a:rPr>
              <a:t>Climate and Oceans Support </a:t>
            </a:r>
            <a:br>
              <a:rPr lang="en-AU" sz="1200">
                <a:solidFill>
                  <a:srgbClr val="34657F"/>
                </a:solidFill>
                <a:latin typeface="+mn-lt"/>
                <a:ea typeface="MS PGothic" pitchFamily="34" charset="-128"/>
              </a:rPr>
            </a:br>
            <a:r>
              <a:rPr lang="en-AU" sz="1200">
                <a:solidFill>
                  <a:srgbClr val="34657F"/>
                </a:solidFill>
                <a:latin typeface="+mn-lt"/>
                <a:ea typeface="MS PGothic" pitchFamily="34" charset="-128"/>
              </a:rPr>
              <a:t>Program in the Pacific</a:t>
            </a:r>
            <a:endParaRPr lang="en-US" sz="1200">
              <a:solidFill>
                <a:srgbClr val="34657F"/>
              </a:solidFill>
              <a:latin typeface="+mn-lt"/>
            </a:endParaRPr>
          </a:p>
        </p:txBody>
      </p:sp>
    </p:spTree>
    <p:extLst>
      <p:ext uri="{BB962C8B-B14F-4D97-AF65-F5344CB8AC3E}">
        <p14:creationId xmlns:p14="http://schemas.microsoft.com/office/powerpoint/2010/main" val="2701327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nd 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aseline="0">
                <a:solidFill>
                  <a:srgbClr val="34657F"/>
                </a:solidFill>
              </a:defRPr>
            </a:lvl1pPr>
          </a:lstStyle>
          <a:p>
            <a:r>
              <a:rPr lang="en-US"/>
              <a:t>Click to edit Master title style</a:t>
            </a:r>
          </a:p>
        </p:txBody>
      </p:sp>
      <p:sp>
        <p:nvSpPr>
          <p:cNvPr id="3" name="Content Placeholder 2"/>
          <p:cNvSpPr>
            <a:spLocks noGrp="1"/>
          </p:cNvSpPr>
          <p:nvPr>
            <p:ph idx="1"/>
          </p:nvPr>
        </p:nvSpPr>
        <p:spPr>
          <a:xfrm>
            <a:off x="609600" y="1606779"/>
            <a:ext cx="10972800" cy="4152648"/>
          </a:xfrm>
        </p:spPr>
        <p:txBody>
          <a:bodyPr/>
          <a:lstStyle>
            <a:lvl1pPr>
              <a:buClr>
                <a:srgbClr val="0C9FCD"/>
              </a:buClr>
              <a:defRPr/>
            </a:lvl1pPr>
            <a:lvl2pPr>
              <a:buClr>
                <a:srgbClr val="0C9FCD"/>
              </a:buClr>
              <a:defRPr/>
            </a:lvl2pPr>
            <a:lvl3pPr>
              <a:buClr>
                <a:srgbClr val="0C9FCD"/>
              </a:buClr>
              <a:defRPr/>
            </a:lvl3pPr>
            <a:lvl4pPr>
              <a:buClr>
                <a:srgbClr val="0C9FCD"/>
              </a:buClr>
              <a:defRPr/>
            </a:lvl4pPr>
            <a:lvl5pPr>
              <a:buClr>
                <a:srgbClr val="0C9FCD"/>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8"/>
          <p:cNvSpPr>
            <a:spLocks noGrp="1"/>
          </p:cNvSpPr>
          <p:nvPr>
            <p:ph type="body" sz="quarter" idx="14"/>
          </p:nvPr>
        </p:nvSpPr>
        <p:spPr>
          <a:xfrm>
            <a:off x="588109" y="5837628"/>
            <a:ext cx="10986476" cy="441583"/>
          </a:xfrm>
        </p:spPr>
        <p:txBody>
          <a:bodyPr>
            <a:normAutofit/>
          </a:bodyPr>
          <a:lstStyle>
            <a:lvl1pPr marL="0" indent="0">
              <a:buFontTx/>
              <a:buNone/>
              <a:defRPr sz="1100" baseline="0">
                <a:solidFill>
                  <a:srgbClr val="7A7A7A"/>
                </a:solidFill>
              </a:defRPr>
            </a:lvl1pPr>
          </a:lstStyle>
          <a:p>
            <a:pPr lvl="0"/>
            <a:r>
              <a:rPr lang="en-US"/>
              <a:t>Click to edit Master text styles</a:t>
            </a:r>
          </a:p>
        </p:txBody>
      </p:sp>
      <p:sp>
        <p:nvSpPr>
          <p:cNvPr id="5" name="Slide Number Placeholder 5"/>
          <p:cNvSpPr>
            <a:spLocks noGrp="1"/>
          </p:cNvSpPr>
          <p:nvPr>
            <p:ph type="sldNum" sz="quarter" idx="15"/>
          </p:nvPr>
        </p:nvSpPr>
        <p:spPr>
          <a:xfrm>
            <a:off x="9334500" y="6475414"/>
            <a:ext cx="2844800" cy="365125"/>
          </a:xfrm>
        </p:spPr>
        <p:txBody>
          <a:bodyPr/>
          <a:lstStyle>
            <a:lvl1pPr>
              <a:defRPr>
                <a:solidFill>
                  <a:schemeClr val="bg1"/>
                </a:solidFill>
              </a:defRPr>
            </a:lvl1pPr>
          </a:lstStyle>
          <a:p>
            <a:pPr>
              <a:defRPr/>
            </a:pPr>
            <a:fld id="{29562BD0-EA56-4176-83DF-B0B763F3413F}" type="slidenum">
              <a:rPr lang="en-AU"/>
              <a:pPr>
                <a:defRPr/>
              </a:pPr>
              <a:t>‹#›</a:t>
            </a:fld>
            <a:endParaRPr lang="en-US"/>
          </a:p>
        </p:txBody>
      </p:sp>
    </p:spTree>
    <p:extLst>
      <p:ext uri="{BB962C8B-B14F-4D97-AF65-F5344CB8AC3E}">
        <p14:creationId xmlns:p14="http://schemas.microsoft.com/office/powerpoint/2010/main" val="3428677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aseline="0">
                <a:solidFill>
                  <a:srgbClr val="34657F"/>
                </a:solidFill>
              </a:defRPr>
            </a:lvl1pPr>
          </a:lstStyle>
          <a:p>
            <a:r>
              <a:rPr lang="en-US"/>
              <a:t>Click to edit Master title style</a:t>
            </a:r>
          </a:p>
        </p:txBody>
      </p:sp>
      <p:sp>
        <p:nvSpPr>
          <p:cNvPr id="3" name="Content Placeholder 2"/>
          <p:cNvSpPr>
            <a:spLocks noGrp="1"/>
          </p:cNvSpPr>
          <p:nvPr>
            <p:ph sz="half" idx="1"/>
          </p:nvPr>
        </p:nvSpPr>
        <p:spPr>
          <a:xfrm>
            <a:off x="609600" y="1600202"/>
            <a:ext cx="5392616" cy="4525963"/>
          </a:xfrm>
        </p:spPr>
        <p:txBody>
          <a:bodyPr/>
          <a:lstStyle>
            <a:lvl1pPr>
              <a:buClr>
                <a:srgbClr val="0C9FCD"/>
              </a:buClr>
              <a:defRPr sz="2800"/>
            </a:lvl1pPr>
            <a:lvl2pPr>
              <a:buClr>
                <a:srgbClr val="0C9FCD"/>
              </a:buClr>
              <a:defRPr sz="2400"/>
            </a:lvl2pPr>
            <a:lvl3pPr>
              <a:buClr>
                <a:srgbClr val="0C9FCD"/>
              </a:buClr>
              <a:defRPr sz="2000"/>
            </a:lvl3pPr>
            <a:lvl4pPr>
              <a:buClr>
                <a:srgbClr val="0C9FCD"/>
              </a:buClr>
              <a:defRPr sz="1800"/>
            </a:lvl4pPr>
            <a:lvl5pPr>
              <a:buClr>
                <a:srgbClr val="0C9FCD"/>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784" y="1600202"/>
            <a:ext cx="5392616" cy="4525963"/>
          </a:xfrm>
        </p:spPr>
        <p:txBody>
          <a:bodyPr/>
          <a:lstStyle>
            <a:lvl1pPr>
              <a:buClr>
                <a:srgbClr val="0C9FCD"/>
              </a:buClr>
              <a:defRPr sz="2800"/>
            </a:lvl1pPr>
            <a:lvl2pPr>
              <a:buClr>
                <a:srgbClr val="0C9FCD"/>
              </a:buClr>
              <a:defRPr sz="2400"/>
            </a:lvl2pPr>
            <a:lvl3pPr>
              <a:buClr>
                <a:srgbClr val="0C9FCD"/>
              </a:buClr>
              <a:defRPr sz="2000"/>
            </a:lvl3pPr>
            <a:lvl4pPr>
              <a:buClr>
                <a:srgbClr val="0C9FCD"/>
              </a:buClr>
              <a:defRPr sz="1800"/>
            </a:lvl4pPr>
            <a:lvl5pPr>
              <a:buClr>
                <a:srgbClr val="0C9FCD"/>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9334500" y="6475414"/>
            <a:ext cx="2844800" cy="365125"/>
          </a:xfrm>
        </p:spPr>
        <p:txBody>
          <a:bodyPr/>
          <a:lstStyle>
            <a:lvl1pPr>
              <a:defRPr>
                <a:solidFill>
                  <a:schemeClr val="bg1"/>
                </a:solidFill>
              </a:defRPr>
            </a:lvl1pPr>
          </a:lstStyle>
          <a:p>
            <a:pPr>
              <a:defRPr/>
            </a:pPr>
            <a:fld id="{86C7DFE2-9823-4EC7-ADEE-58F77EA0FF87}" type="slidenum">
              <a:rPr lang="en-AU"/>
              <a:pPr>
                <a:defRPr/>
              </a:pPr>
              <a:t>‹#›</a:t>
            </a:fld>
            <a:endParaRPr lang="en-US"/>
          </a:p>
        </p:txBody>
      </p:sp>
    </p:spTree>
    <p:extLst>
      <p:ext uri="{BB962C8B-B14F-4D97-AF65-F5344CB8AC3E}">
        <p14:creationId xmlns:p14="http://schemas.microsoft.com/office/powerpoint/2010/main" val="2248879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aseline="0">
                <a:solidFill>
                  <a:srgbClr val="34657F"/>
                </a:solidFill>
              </a:defRPr>
            </a:lvl1pPr>
          </a:lstStyle>
          <a:p>
            <a:r>
              <a:rPr lang="en-US"/>
              <a:t>Click to edit Master title style</a:t>
            </a:r>
          </a:p>
        </p:txBody>
      </p:sp>
      <p:sp>
        <p:nvSpPr>
          <p:cNvPr id="8" name="Picture Placeholder 7"/>
          <p:cNvSpPr>
            <a:spLocks noGrp="1"/>
          </p:cNvSpPr>
          <p:nvPr>
            <p:ph type="pic" sz="quarter" idx="13"/>
          </p:nvPr>
        </p:nvSpPr>
        <p:spPr>
          <a:xfrm>
            <a:off x="619564" y="1593251"/>
            <a:ext cx="10977432" cy="4426044"/>
          </a:xfrm>
        </p:spPr>
        <p:txBody>
          <a:bodyPr rtlCol="0">
            <a:normAutofit/>
          </a:bodyPr>
          <a:lstStyle>
            <a:lvl1pPr marL="0" indent="0">
              <a:buFontTx/>
              <a:buNone/>
              <a:defRPr/>
            </a:lvl1pPr>
          </a:lstStyle>
          <a:p>
            <a:pPr lvl="0"/>
            <a:r>
              <a:rPr lang="en-US" noProof="0"/>
              <a:t>Click icon to add picture</a:t>
            </a:r>
          </a:p>
        </p:txBody>
      </p:sp>
      <p:sp>
        <p:nvSpPr>
          <p:cNvPr id="4" name="Slide Number Placeholder 5"/>
          <p:cNvSpPr>
            <a:spLocks noGrp="1"/>
          </p:cNvSpPr>
          <p:nvPr>
            <p:ph type="sldNum" sz="quarter" idx="14"/>
          </p:nvPr>
        </p:nvSpPr>
        <p:spPr>
          <a:xfrm>
            <a:off x="9334500" y="6475414"/>
            <a:ext cx="2844800" cy="365125"/>
          </a:xfrm>
        </p:spPr>
        <p:txBody>
          <a:bodyPr/>
          <a:lstStyle>
            <a:lvl1pPr>
              <a:defRPr>
                <a:solidFill>
                  <a:schemeClr val="bg1"/>
                </a:solidFill>
              </a:defRPr>
            </a:lvl1pPr>
          </a:lstStyle>
          <a:p>
            <a:pPr>
              <a:defRPr/>
            </a:pPr>
            <a:fld id="{049F073E-7E64-4757-AD5B-F34FF642158C}" type="slidenum">
              <a:rPr lang="en-AU"/>
              <a:pPr>
                <a:defRPr/>
              </a:pPr>
              <a:t>‹#›</a:t>
            </a:fld>
            <a:endParaRPr lang="en-US"/>
          </a:p>
        </p:txBody>
      </p:sp>
    </p:spTree>
    <p:extLst>
      <p:ext uri="{BB962C8B-B14F-4D97-AF65-F5344CB8AC3E}">
        <p14:creationId xmlns:p14="http://schemas.microsoft.com/office/powerpoint/2010/main" val="2295996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aseline="0">
                <a:solidFill>
                  <a:srgbClr val="34657F"/>
                </a:solidFill>
              </a:defRPr>
            </a:lvl1pPr>
          </a:lstStyle>
          <a:p>
            <a:r>
              <a:rPr lang="en-US"/>
              <a:t>Click to edit Master title style</a:t>
            </a:r>
          </a:p>
        </p:txBody>
      </p:sp>
      <p:sp>
        <p:nvSpPr>
          <p:cNvPr id="3" name="Slide Number Placeholder 5"/>
          <p:cNvSpPr>
            <a:spLocks noGrp="1"/>
          </p:cNvSpPr>
          <p:nvPr>
            <p:ph type="sldNum" sz="quarter" idx="10"/>
          </p:nvPr>
        </p:nvSpPr>
        <p:spPr>
          <a:xfrm>
            <a:off x="9334500" y="6475414"/>
            <a:ext cx="2844800" cy="365125"/>
          </a:xfrm>
        </p:spPr>
        <p:txBody>
          <a:bodyPr/>
          <a:lstStyle>
            <a:lvl1pPr>
              <a:defRPr>
                <a:solidFill>
                  <a:schemeClr val="bg1"/>
                </a:solidFill>
              </a:defRPr>
            </a:lvl1pPr>
          </a:lstStyle>
          <a:p>
            <a:pPr>
              <a:defRPr/>
            </a:pPr>
            <a:fld id="{B66FCE7C-AF0D-4CE3-B66D-206AC1FCE335}" type="slidenum">
              <a:rPr lang="en-AU"/>
              <a:pPr>
                <a:defRPr/>
              </a:pPr>
              <a:t>‹#›</a:t>
            </a:fld>
            <a:endParaRPr lang="en-US"/>
          </a:p>
        </p:txBody>
      </p:sp>
    </p:spTree>
    <p:extLst>
      <p:ext uri="{BB962C8B-B14F-4D97-AF65-F5344CB8AC3E}">
        <p14:creationId xmlns:p14="http://schemas.microsoft.com/office/powerpoint/2010/main" val="2704623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9334500" y="6475414"/>
            <a:ext cx="2844800" cy="365125"/>
          </a:xfrm>
        </p:spPr>
        <p:txBody>
          <a:bodyPr/>
          <a:lstStyle>
            <a:lvl1pPr>
              <a:defRPr>
                <a:solidFill>
                  <a:schemeClr val="bg1"/>
                </a:solidFill>
              </a:defRPr>
            </a:lvl1pPr>
          </a:lstStyle>
          <a:p>
            <a:pPr>
              <a:defRPr/>
            </a:pPr>
            <a:fld id="{F5FE70A9-ECD7-44AE-A1BC-C6C3811A53CC}" type="slidenum">
              <a:rPr lang="en-AU"/>
              <a:pPr>
                <a:defRPr/>
              </a:pPr>
              <a:t>‹#›</a:t>
            </a:fld>
            <a:endParaRPr lang="en-US"/>
          </a:p>
        </p:txBody>
      </p:sp>
    </p:spTree>
    <p:extLst>
      <p:ext uri="{BB962C8B-B14F-4D97-AF65-F5344CB8AC3E}">
        <p14:creationId xmlns:p14="http://schemas.microsoft.com/office/powerpoint/2010/main" val="134009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8"/>
          <p:cNvSpPr/>
          <p:nvPr userDrawn="1"/>
        </p:nvSpPr>
        <p:spPr>
          <a:xfrm>
            <a:off x="1930400" y="622301"/>
            <a:ext cx="3454400" cy="461963"/>
          </a:xfrm>
          <a:prstGeom prst="rect">
            <a:avLst/>
          </a:prstGeom>
        </p:spPr>
        <p:txBody>
          <a:bodyPr>
            <a:spAutoFit/>
          </a:bodyPr>
          <a:lstStyle/>
          <a:p>
            <a:pPr fontAlgn="auto">
              <a:spcBef>
                <a:spcPts val="0"/>
              </a:spcBef>
              <a:spcAft>
                <a:spcPts val="0"/>
              </a:spcAft>
              <a:defRPr/>
            </a:pPr>
            <a:r>
              <a:rPr lang="en-AU" sz="1200">
                <a:solidFill>
                  <a:srgbClr val="34657F"/>
                </a:solidFill>
                <a:latin typeface="+mn-lt"/>
                <a:ea typeface="MS PGothic" pitchFamily="34" charset="-128"/>
              </a:rPr>
              <a:t>Climate and Oceans Support </a:t>
            </a:r>
            <a:br>
              <a:rPr lang="en-AU" sz="1200">
                <a:solidFill>
                  <a:srgbClr val="34657F"/>
                </a:solidFill>
                <a:latin typeface="+mn-lt"/>
                <a:ea typeface="MS PGothic" pitchFamily="34" charset="-128"/>
              </a:rPr>
            </a:br>
            <a:r>
              <a:rPr lang="en-AU" sz="1200">
                <a:solidFill>
                  <a:srgbClr val="34657F"/>
                </a:solidFill>
                <a:latin typeface="+mn-lt"/>
                <a:ea typeface="MS PGothic" pitchFamily="34" charset="-128"/>
              </a:rPr>
              <a:t>Program in the Pacific</a:t>
            </a:r>
            <a:endParaRPr lang="en-US" sz="1200">
              <a:solidFill>
                <a:srgbClr val="34657F"/>
              </a:solidFill>
              <a:latin typeface="+mn-lt"/>
            </a:endParaRPr>
          </a:p>
        </p:txBody>
      </p:sp>
      <p:sp>
        <p:nvSpPr>
          <p:cNvPr id="2" name="Title 1"/>
          <p:cNvSpPr>
            <a:spLocks noGrp="1"/>
          </p:cNvSpPr>
          <p:nvPr>
            <p:ph type="ctrTitle"/>
          </p:nvPr>
        </p:nvSpPr>
        <p:spPr>
          <a:xfrm>
            <a:off x="914400" y="2268565"/>
            <a:ext cx="10363200" cy="1470025"/>
          </a:xfrm>
        </p:spPr>
        <p:txBody>
          <a:bodyPr>
            <a:normAutofit/>
          </a:bodyPr>
          <a:lstStyle>
            <a:lvl1pPr algn="l">
              <a:defRPr sz="3600" baseline="0">
                <a:solidFill>
                  <a:srgbClr val="34657F"/>
                </a:solidFill>
              </a:defRPr>
            </a:lvl1pPr>
          </a:lstStyle>
          <a:p>
            <a:r>
              <a:rPr lang="en-US"/>
              <a:t>Click to edit Master title style</a:t>
            </a:r>
          </a:p>
        </p:txBody>
      </p:sp>
      <p:sp>
        <p:nvSpPr>
          <p:cNvPr id="3" name="Subtitle 2"/>
          <p:cNvSpPr>
            <a:spLocks noGrp="1"/>
          </p:cNvSpPr>
          <p:nvPr>
            <p:ph type="subTitle" idx="1"/>
          </p:nvPr>
        </p:nvSpPr>
        <p:spPr>
          <a:xfrm>
            <a:off x="951733" y="3801943"/>
            <a:ext cx="8534400" cy="449630"/>
          </a:xfrm>
        </p:spPr>
        <p:txBody>
          <a:bodyPr>
            <a:normAutofit/>
          </a:bodyPr>
          <a:lstStyle>
            <a:lvl1pPr marL="0" indent="0" algn="l">
              <a:buNone/>
              <a:defRPr sz="2000" b="1" baseline="0">
                <a:solidFill>
                  <a:srgbClr val="3465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Text Placeholder 11"/>
          <p:cNvSpPr>
            <a:spLocks noGrp="1"/>
          </p:cNvSpPr>
          <p:nvPr>
            <p:ph type="body" sz="quarter" idx="11"/>
          </p:nvPr>
        </p:nvSpPr>
        <p:spPr>
          <a:xfrm>
            <a:off x="941486" y="4368978"/>
            <a:ext cx="8541233" cy="478332"/>
          </a:xfrm>
        </p:spPr>
        <p:txBody>
          <a:bodyPr>
            <a:normAutofit/>
          </a:bodyPr>
          <a:lstStyle>
            <a:lvl1pPr marL="0" indent="0" algn="l">
              <a:buFontTx/>
              <a:buNone/>
              <a:defRPr sz="2000">
                <a:solidFill>
                  <a:srgbClr val="34657F"/>
                </a:solidFill>
              </a:defRPr>
            </a:lvl1pPr>
          </a:lstStyle>
          <a:p>
            <a:pPr lvl="0"/>
            <a:r>
              <a:rPr lang="en-US"/>
              <a:t>Click to edit Master text styles</a:t>
            </a:r>
          </a:p>
        </p:txBody>
      </p:sp>
      <p:sp>
        <p:nvSpPr>
          <p:cNvPr id="8" name="Text Placeholder 11"/>
          <p:cNvSpPr>
            <a:spLocks noGrp="1"/>
          </p:cNvSpPr>
          <p:nvPr>
            <p:ph type="body" sz="quarter" idx="12"/>
          </p:nvPr>
        </p:nvSpPr>
        <p:spPr>
          <a:xfrm>
            <a:off x="934177" y="4968710"/>
            <a:ext cx="8541233" cy="478332"/>
          </a:xfrm>
        </p:spPr>
        <p:txBody>
          <a:bodyPr>
            <a:normAutofit/>
          </a:bodyPr>
          <a:lstStyle>
            <a:lvl1pPr marL="0" indent="0" algn="l">
              <a:buFontTx/>
              <a:buNone/>
              <a:defRPr sz="2000">
                <a:solidFill>
                  <a:srgbClr val="34657F"/>
                </a:solidFill>
              </a:defRPr>
            </a:lvl1pPr>
          </a:lstStyle>
          <a:p>
            <a:pPr lvl="0"/>
            <a:r>
              <a:rPr lang="en-US"/>
              <a:t>Click to edit Master text styles</a:t>
            </a:r>
          </a:p>
        </p:txBody>
      </p:sp>
    </p:spTree>
    <p:extLst>
      <p:ext uri="{BB962C8B-B14F-4D97-AF65-F5344CB8AC3E}">
        <p14:creationId xmlns:p14="http://schemas.microsoft.com/office/powerpoint/2010/main" val="402950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amp; copy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99304" y="234759"/>
            <a:ext cx="10430746" cy="1049235"/>
          </a:xfrm>
        </p:spPr>
        <p:txBody>
          <a:bodyPr>
            <a:normAutofit/>
          </a:bodyPr>
          <a:lstStyle>
            <a:lvl1pPr>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US" dirty="0"/>
              <a:t>Click to edit master title style</a:t>
            </a:r>
          </a:p>
        </p:txBody>
      </p:sp>
      <p:sp>
        <p:nvSpPr>
          <p:cNvPr id="3" name="Content Placeholder 2"/>
          <p:cNvSpPr>
            <a:spLocks noGrp="1"/>
          </p:cNvSpPr>
          <p:nvPr>
            <p:ph idx="1"/>
          </p:nvPr>
        </p:nvSpPr>
        <p:spPr>
          <a:xfrm>
            <a:off x="278780" y="1321238"/>
            <a:ext cx="11551270" cy="52081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809" y="197516"/>
            <a:ext cx="1329197" cy="1019051"/>
          </a:xfrm>
          <a:prstGeom prst="rect">
            <a:avLst/>
          </a:prstGeom>
        </p:spPr>
      </p:pic>
      <p:sp>
        <p:nvSpPr>
          <p:cNvPr id="11" name="Title 1">
            <a:extLst>
              <a:ext uri="{FF2B5EF4-FFF2-40B4-BE49-F238E27FC236}">
                <a16:creationId xmlns:a16="http://schemas.microsoft.com/office/drawing/2014/main" id="{AA09F9B7-27A2-471D-B7A7-C03798D4BC84}"/>
              </a:ext>
            </a:extLst>
          </p:cNvPr>
          <p:cNvSpPr txBox="1">
            <a:spLocks/>
          </p:cNvSpPr>
          <p:nvPr userDrawn="1"/>
        </p:nvSpPr>
        <p:spPr>
          <a:xfrm>
            <a:off x="135809" y="6607303"/>
            <a:ext cx="3980987" cy="250697"/>
          </a:xfrm>
          <a:prstGeom prst="rect">
            <a:avLst/>
          </a:prstGeom>
        </p:spPr>
        <p:txBody>
          <a:bodyPr vert="horz" lIns="91440" tIns="45720" rIns="91440" bIns="45720" rtlCol="0" anchor="t">
            <a:normAutofit lnSpcReduction="10000"/>
          </a:bodyPr>
          <a:lstStyle>
            <a:lvl1pPr algn="l" rtl="0" eaLnBrk="1" fontAlgn="base" hangingPunct="1">
              <a:lnSpc>
                <a:spcPct val="90000"/>
              </a:lnSpc>
              <a:spcBef>
                <a:spcPct val="0"/>
              </a:spcBef>
              <a:spcAft>
                <a:spcPct val="0"/>
              </a:spcAft>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vl2pPr algn="l" rtl="0" eaLnBrk="1" fontAlgn="base" hangingPunct="1">
              <a:lnSpc>
                <a:spcPct val="90000"/>
              </a:lnSpc>
              <a:spcBef>
                <a:spcPct val="0"/>
              </a:spcBef>
              <a:spcAft>
                <a:spcPct val="0"/>
              </a:spcAft>
              <a:defRPr sz="32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2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2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2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200">
                <a:solidFill>
                  <a:schemeClr val="tx1"/>
                </a:solidFill>
                <a:latin typeface="Gill Sans MT" charset="0"/>
              </a:defRPr>
            </a:lvl6pPr>
            <a:lvl7pPr marL="914400" algn="l" rtl="0" eaLnBrk="1" fontAlgn="base" hangingPunct="1">
              <a:lnSpc>
                <a:spcPct val="90000"/>
              </a:lnSpc>
              <a:spcBef>
                <a:spcPct val="0"/>
              </a:spcBef>
              <a:spcAft>
                <a:spcPct val="0"/>
              </a:spcAft>
              <a:defRPr sz="3200">
                <a:solidFill>
                  <a:schemeClr val="tx1"/>
                </a:solidFill>
                <a:latin typeface="Gill Sans MT" charset="0"/>
              </a:defRPr>
            </a:lvl7pPr>
            <a:lvl8pPr marL="1371600" algn="l" rtl="0" eaLnBrk="1" fontAlgn="base" hangingPunct="1">
              <a:lnSpc>
                <a:spcPct val="90000"/>
              </a:lnSpc>
              <a:spcBef>
                <a:spcPct val="0"/>
              </a:spcBef>
              <a:spcAft>
                <a:spcPct val="0"/>
              </a:spcAft>
              <a:defRPr sz="3200">
                <a:solidFill>
                  <a:schemeClr val="tx1"/>
                </a:solidFill>
                <a:latin typeface="Gill Sans MT" charset="0"/>
              </a:defRPr>
            </a:lvl8pPr>
            <a:lvl9pPr marL="1828800" algn="l" rtl="0" eaLnBrk="1" fontAlgn="base" hangingPunct="1">
              <a:lnSpc>
                <a:spcPct val="90000"/>
              </a:lnSpc>
              <a:spcBef>
                <a:spcPct val="0"/>
              </a:spcBef>
              <a:spcAft>
                <a:spcPct val="0"/>
              </a:spcAft>
              <a:defRPr sz="3200">
                <a:solidFill>
                  <a:schemeClr val="tx1"/>
                </a:solidFill>
                <a:latin typeface="Gill Sans MT" charset="0"/>
              </a:defRPr>
            </a:lvl9pPr>
          </a:lstStyle>
          <a:p>
            <a:pPr algn="l">
              <a:defRPr/>
            </a:pPr>
            <a:r>
              <a:rPr lang="en-US" sz="1200" b="0" dirty="0">
                <a:solidFill>
                  <a:schemeClr val="tx1">
                    <a:lumMod val="50000"/>
                    <a:lumOff val="50000"/>
                  </a:schemeClr>
                </a:solidFill>
                <a:latin typeface="+mj-lt"/>
              </a:rPr>
              <a:t>© Commonwealth of Australia 2021. Bureau of Meteorology</a:t>
            </a:r>
          </a:p>
        </p:txBody>
      </p:sp>
    </p:spTree>
    <p:extLst>
      <p:ext uri="{BB962C8B-B14F-4D97-AF65-F5344CB8AC3E}">
        <p14:creationId xmlns:p14="http://schemas.microsoft.com/office/powerpoint/2010/main" val="3526108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cSld name="Title and Content &amp; copy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99304" y="234759"/>
            <a:ext cx="10430746" cy="1049235"/>
          </a:xfrm>
        </p:spPr>
        <p:txBody>
          <a:bodyPr>
            <a:normAutofit/>
          </a:bodyPr>
          <a:lstStyle>
            <a:lvl1pPr>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stStyle>
          <a:p>
            <a:r>
              <a:rPr lang="en-US" dirty="0"/>
              <a:t>Click to edit master title style</a:t>
            </a:r>
          </a:p>
        </p:txBody>
      </p:sp>
      <p:sp>
        <p:nvSpPr>
          <p:cNvPr id="3" name="Content Placeholder 2"/>
          <p:cNvSpPr>
            <a:spLocks noGrp="1"/>
          </p:cNvSpPr>
          <p:nvPr>
            <p:ph idx="1"/>
          </p:nvPr>
        </p:nvSpPr>
        <p:spPr>
          <a:xfrm>
            <a:off x="278780" y="1321238"/>
            <a:ext cx="11551270" cy="52081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809" y="197516"/>
            <a:ext cx="1329197" cy="1019051"/>
          </a:xfrm>
          <a:prstGeom prst="rect">
            <a:avLst/>
          </a:prstGeom>
        </p:spPr>
      </p:pic>
      <p:sp>
        <p:nvSpPr>
          <p:cNvPr id="11" name="Title 1">
            <a:extLst>
              <a:ext uri="{FF2B5EF4-FFF2-40B4-BE49-F238E27FC236}">
                <a16:creationId xmlns:a16="http://schemas.microsoft.com/office/drawing/2014/main" id="{AA09F9B7-27A2-471D-B7A7-C03798D4BC84}"/>
              </a:ext>
            </a:extLst>
          </p:cNvPr>
          <p:cNvSpPr txBox="1">
            <a:spLocks/>
          </p:cNvSpPr>
          <p:nvPr userDrawn="1"/>
        </p:nvSpPr>
        <p:spPr>
          <a:xfrm>
            <a:off x="135809" y="6607303"/>
            <a:ext cx="3980987" cy="250697"/>
          </a:xfrm>
          <a:prstGeom prst="rect">
            <a:avLst/>
          </a:prstGeom>
        </p:spPr>
        <p:txBody>
          <a:bodyPr vert="horz" lIns="91440" tIns="45720" rIns="91440" bIns="45720" rtlCol="0" anchor="t">
            <a:normAutofit fontScale="92500"/>
          </a:bodyPr>
          <a:lstStyle>
            <a:lvl1pPr algn="l" rtl="0" eaLnBrk="1" fontAlgn="base" hangingPunct="1">
              <a:lnSpc>
                <a:spcPct val="90000"/>
              </a:lnSpc>
              <a:spcBef>
                <a:spcPct val="0"/>
              </a:spcBef>
              <a:spcAft>
                <a:spcPct val="0"/>
              </a:spcAft>
              <a:defRPr lang="en-US" sz="3200" b="1" kern="1200" cap="none" dirty="0">
                <a:solidFill>
                  <a:srgbClr val="006699"/>
                </a:solidFill>
                <a:latin typeface="Arial" panose="020B0604020202020204" pitchFamily="34" charset="0"/>
                <a:ea typeface="ＭＳ Ｐゴシック" panose="020B0600070205080204" pitchFamily="34" charset="-128"/>
                <a:cs typeface="+mn-cs"/>
              </a:defRPr>
            </a:lvl1pPr>
            <a:lvl2pPr algn="l" rtl="0" eaLnBrk="1" fontAlgn="base" hangingPunct="1">
              <a:lnSpc>
                <a:spcPct val="90000"/>
              </a:lnSpc>
              <a:spcBef>
                <a:spcPct val="0"/>
              </a:spcBef>
              <a:spcAft>
                <a:spcPct val="0"/>
              </a:spcAft>
              <a:defRPr sz="32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2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2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2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200">
                <a:solidFill>
                  <a:schemeClr val="tx1"/>
                </a:solidFill>
                <a:latin typeface="Gill Sans MT" charset="0"/>
              </a:defRPr>
            </a:lvl6pPr>
            <a:lvl7pPr marL="914400" algn="l" rtl="0" eaLnBrk="1" fontAlgn="base" hangingPunct="1">
              <a:lnSpc>
                <a:spcPct val="90000"/>
              </a:lnSpc>
              <a:spcBef>
                <a:spcPct val="0"/>
              </a:spcBef>
              <a:spcAft>
                <a:spcPct val="0"/>
              </a:spcAft>
              <a:defRPr sz="3200">
                <a:solidFill>
                  <a:schemeClr val="tx1"/>
                </a:solidFill>
                <a:latin typeface="Gill Sans MT" charset="0"/>
              </a:defRPr>
            </a:lvl7pPr>
            <a:lvl8pPr marL="1371600" algn="l" rtl="0" eaLnBrk="1" fontAlgn="base" hangingPunct="1">
              <a:lnSpc>
                <a:spcPct val="90000"/>
              </a:lnSpc>
              <a:spcBef>
                <a:spcPct val="0"/>
              </a:spcBef>
              <a:spcAft>
                <a:spcPct val="0"/>
              </a:spcAft>
              <a:defRPr sz="3200">
                <a:solidFill>
                  <a:schemeClr val="tx1"/>
                </a:solidFill>
                <a:latin typeface="Gill Sans MT" charset="0"/>
              </a:defRPr>
            </a:lvl8pPr>
            <a:lvl9pPr marL="1828800" algn="l" rtl="0" eaLnBrk="1" fontAlgn="base" hangingPunct="1">
              <a:lnSpc>
                <a:spcPct val="90000"/>
              </a:lnSpc>
              <a:spcBef>
                <a:spcPct val="0"/>
              </a:spcBef>
              <a:spcAft>
                <a:spcPct val="0"/>
              </a:spcAft>
              <a:defRPr sz="3200">
                <a:solidFill>
                  <a:schemeClr val="tx1"/>
                </a:solidFill>
                <a:latin typeface="Gill Sans MT" charset="0"/>
              </a:defRPr>
            </a:lvl9pPr>
          </a:lstStyle>
          <a:p>
            <a:pPr algn="l">
              <a:defRPr/>
            </a:pPr>
            <a:r>
              <a:rPr lang="en-US" sz="1200" b="0" dirty="0">
                <a:solidFill>
                  <a:schemeClr val="tx1">
                    <a:lumMod val="50000"/>
                    <a:lumOff val="50000"/>
                  </a:schemeClr>
                </a:solidFill>
                <a:latin typeface="+mj-lt"/>
              </a:rPr>
              <a:t>© Commonwealth of Australia 2021. Bureau of Meteorology</a:t>
            </a:r>
          </a:p>
        </p:txBody>
      </p:sp>
    </p:spTree>
    <p:extLst>
      <p:ext uri="{BB962C8B-B14F-4D97-AF65-F5344CB8AC3E}">
        <p14:creationId xmlns:p14="http://schemas.microsoft.com/office/powerpoint/2010/main" val="4087877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a:stretch>
            <a:fillRect/>
          </a:stretch>
        </p:blipFill>
        <p:spPr bwMode="auto">
          <a:xfrm>
            <a:off x="0" y="476250"/>
            <a:ext cx="12192000" cy="6413500"/>
          </a:xfrm>
          <a:prstGeom prst="rect">
            <a:avLst/>
          </a:prstGeom>
          <a:noFill/>
          <a:ln w="9525">
            <a:noFill/>
            <a:miter lim="800000"/>
            <a:headEnd/>
            <a:tailEnd/>
          </a:ln>
        </p:spPr>
      </p:pic>
      <p:sp>
        <p:nvSpPr>
          <p:cNvPr id="4117" name="Rectangle 21"/>
          <p:cNvSpPr>
            <a:spLocks noGrp="1" noChangeArrowheads="1"/>
          </p:cNvSpPr>
          <p:nvPr>
            <p:ph type="ctrTitle" sz="quarter"/>
          </p:nvPr>
        </p:nvSpPr>
        <p:spPr>
          <a:xfrm>
            <a:off x="912284" y="2420938"/>
            <a:ext cx="10363200" cy="1179512"/>
          </a:xfrm>
        </p:spPr>
        <p:txBody>
          <a:bodyPr/>
          <a:lstStyle>
            <a:lvl1pPr>
              <a:defRPr sz="3600" b="1">
                <a:solidFill>
                  <a:schemeClr val="bg1"/>
                </a:solidFill>
              </a:defRPr>
            </a:lvl1pPr>
          </a:lstStyle>
          <a:p>
            <a:pPr lvl="0"/>
            <a:r>
              <a:rPr lang="en-US" noProof="0"/>
              <a:t>Click to edit Master title style</a:t>
            </a:r>
            <a:endParaRPr lang="en-US" noProof="0" dirty="0"/>
          </a:p>
        </p:txBody>
      </p:sp>
      <p:sp>
        <p:nvSpPr>
          <p:cNvPr id="4118" name="Rectangle 22"/>
          <p:cNvSpPr>
            <a:spLocks noGrp="1" noChangeArrowheads="1"/>
          </p:cNvSpPr>
          <p:nvPr>
            <p:ph type="subTitle" sz="quarter" idx="1"/>
          </p:nvPr>
        </p:nvSpPr>
        <p:spPr>
          <a:xfrm>
            <a:off x="922867" y="3886200"/>
            <a:ext cx="8534400" cy="1752600"/>
          </a:xfrm>
        </p:spPr>
        <p:txBody>
          <a:bodyPr/>
          <a:lstStyle>
            <a:lvl1pPr marL="0" indent="0">
              <a:lnSpc>
                <a:spcPct val="80000"/>
              </a:lnSpc>
              <a:buFontTx/>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3990430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8502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83871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8667" y="1989138"/>
            <a:ext cx="5655733"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9138"/>
            <a:ext cx="5657851"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799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7199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6605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3048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710960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14046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773238" y="4014788"/>
            <a:ext cx="86296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773021" y="1965855"/>
            <a:ext cx="8643154" cy="1887950"/>
          </a:xfrm>
        </p:spPr>
        <p:txBody>
          <a:bodyPr anchor="b"/>
          <a:lstStyle>
            <a:lvl1pPr algn="l">
              <a:defRPr sz="3600"/>
            </a:lvl1pPr>
          </a:lstStyle>
          <a:p>
            <a:r>
              <a:rPr lang="en-US"/>
              <a:t>Click to edit Master title style</a:t>
            </a:r>
          </a:p>
        </p:txBody>
      </p:sp>
      <p:sp>
        <p:nvSpPr>
          <p:cNvPr id="3" name="Text Placeholder 2"/>
          <p:cNvSpPr>
            <a:spLocks noGrp="1"/>
          </p:cNvSpPr>
          <p:nvPr>
            <p:ph type="body" idx="1"/>
          </p:nvPr>
        </p:nvSpPr>
        <p:spPr>
          <a:xfrm>
            <a:off x="1773021" y="4015920"/>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0"/>
          </p:nvPr>
        </p:nvSpPr>
        <p:spPr>
          <a:xfrm>
            <a:off x="798513" y="1008063"/>
            <a:ext cx="811212" cy="504825"/>
          </a:xfrm>
        </p:spPr>
        <p:txBody>
          <a:bodyPr/>
          <a:lstStyle>
            <a:lvl1pPr>
              <a:defRPr/>
            </a:lvl1pPr>
          </a:lstStyle>
          <a:p>
            <a:pPr>
              <a:defRPr/>
            </a:pPr>
            <a:fld id="{B9D9F122-8109-4BDD-BC47-DFF5D4E90775}" type="slidenum">
              <a:rPr lang="en-US"/>
              <a:pPr>
                <a:defRPr/>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809" y="197516"/>
            <a:ext cx="1714500" cy="1314450"/>
          </a:xfrm>
          <a:prstGeom prst="rect">
            <a:avLst/>
          </a:prstGeom>
        </p:spPr>
      </p:pic>
    </p:spTree>
    <p:extLst>
      <p:ext uri="{BB962C8B-B14F-4D97-AF65-F5344CB8AC3E}">
        <p14:creationId xmlns:p14="http://schemas.microsoft.com/office/powerpoint/2010/main" val="13213650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99048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76784" y="476250"/>
            <a:ext cx="2878667" cy="6121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8667" y="476250"/>
            <a:ext cx="8434917" cy="6121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9668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7"/>
          <p:cNvPicPr>
            <a:picLocks noChangeAspect="1" noChangeArrowheads="1"/>
          </p:cNvPicPr>
          <p:nvPr userDrawn="1"/>
        </p:nvPicPr>
        <p:blipFill>
          <a:blip r:embed="rId2"/>
          <a:srcRect/>
          <a:stretch>
            <a:fillRect/>
          </a:stretch>
        </p:blipFill>
        <p:spPr bwMode="auto">
          <a:xfrm>
            <a:off x="-8467" y="5348288"/>
            <a:ext cx="12208933" cy="1522412"/>
          </a:xfrm>
          <a:prstGeom prst="rect">
            <a:avLst/>
          </a:prstGeom>
          <a:noFill/>
          <a:ln w="9525">
            <a:noFill/>
            <a:miter lim="800000"/>
            <a:headEnd/>
            <a:tailEnd/>
          </a:ln>
        </p:spPr>
      </p:pic>
      <p:sp>
        <p:nvSpPr>
          <p:cNvPr id="6" name="Rectangle 7"/>
          <p:cNvSpPr/>
          <p:nvPr userDrawn="1"/>
        </p:nvSpPr>
        <p:spPr>
          <a:xfrm>
            <a:off x="1930400" y="622301"/>
            <a:ext cx="3454400" cy="461963"/>
          </a:xfrm>
          <a:prstGeom prst="rect">
            <a:avLst/>
          </a:prstGeom>
        </p:spPr>
        <p:txBody>
          <a:bodyPr>
            <a:spAutoFit/>
          </a:bodyPr>
          <a:lstStyle/>
          <a:p>
            <a:pPr fontAlgn="auto">
              <a:spcBef>
                <a:spcPts val="0"/>
              </a:spcBef>
              <a:spcAft>
                <a:spcPts val="0"/>
              </a:spcAft>
              <a:defRPr/>
            </a:pPr>
            <a:r>
              <a:rPr lang="en-AU" sz="1200" dirty="0">
                <a:solidFill>
                  <a:srgbClr val="34657F"/>
                </a:solidFill>
                <a:latin typeface="Arial"/>
                <a:ea typeface="MS PGothic" pitchFamily="34" charset="-128"/>
                <a:cs typeface="+mn-cs"/>
              </a:rPr>
              <a:t>Climate and Oceans Support </a:t>
            </a:r>
            <a:br>
              <a:rPr lang="en-AU" sz="1200" dirty="0">
                <a:solidFill>
                  <a:srgbClr val="34657F"/>
                </a:solidFill>
                <a:latin typeface="Arial"/>
                <a:ea typeface="MS PGothic" pitchFamily="34" charset="-128"/>
                <a:cs typeface="+mn-cs"/>
              </a:rPr>
            </a:br>
            <a:r>
              <a:rPr lang="en-AU" sz="1200" dirty="0">
                <a:solidFill>
                  <a:srgbClr val="34657F"/>
                </a:solidFill>
                <a:latin typeface="Arial"/>
                <a:ea typeface="MS PGothic" pitchFamily="34" charset="-128"/>
                <a:cs typeface="+mn-cs"/>
              </a:rPr>
              <a:t>Program in the Pacific</a:t>
            </a:r>
            <a:endParaRPr lang="en-US" sz="1200" dirty="0">
              <a:solidFill>
                <a:srgbClr val="34657F"/>
              </a:solidFill>
              <a:latin typeface="Arial"/>
              <a:ea typeface="+mn-ea"/>
              <a:cs typeface="+mn-cs"/>
            </a:endParaRPr>
          </a:p>
        </p:txBody>
      </p:sp>
      <p:sp>
        <p:nvSpPr>
          <p:cNvPr id="2" name="Title 1"/>
          <p:cNvSpPr>
            <a:spLocks noGrp="1"/>
          </p:cNvSpPr>
          <p:nvPr>
            <p:ph type="ctrTitle"/>
          </p:nvPr>
        </p:nvSpPr>
        <p:spPr>
          <a:xfrm>
            <a:off x="914400" y="2268565"/>
            <a:ext cx="10363200" cy="1470025"/>
          </a:xfrm>
        </p:spPr>
        <p:txBody>
          <a:bodyPr>
            <a:normAutofit/>
          </a:bodyPr>
          <a:lstStyle>
            <a:lvl1pPr algn="l">
              <a:defRPr sz="3600" baseline="0">
                <a:solidFill>
                  <a:srgbClr val="34657F"/>
                </a:solidFill>
              </a:defRPr>
            </a:lvl1pPr>
          </a:lstStyle>
          <a:p>
            <a:r>
              <a:rPr lang="en-US" dirty="0"/>
              <a:t>Click to edit Master title style</a:t>
            </a:r>
          </a:p>
        </p:txBody>
      </p:sp>
      <p:sp>
        <p:nvSpPr>
          <p:cNvPr id="3" name="Subtitle 2"/>
          <p:cNvSpPr>
            <a:spLocks noGrp="1"/>
          </p:cNvSpPr>
          <p:nvPr>
            <p:ph type="subTitle" idx="1"/>
          </p:nvPr>
        </p:nvSpPr>
        <p:spPr>
          <a:xfrm>
            <a:off x="951733" y="4176889"/>
            <a:ext cx="8534400" cy="449630"/>
          </a:xfrm>
        </p:spPr>
        <p:txBody>
          <a:bodyPr>
            <a:normAutofit/>
          </a:bodyPr>
          <a:lstStyle>
            <a:lvl1pPr marL="0" indent="0" algn="l">
              <a:buNone/>
              <a:defRPr sz="2000" b="1" baseline="0">
                <a:solidFill>
                  <a:srgbClr val="3465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Text Placeholder 11"/>
          <p:cNvSpPr>
            <a:spLocks noGrp="1"/>
          </p:cNvSpPr>
          <p:nvPr>
            <p:ph type="body" sz="quarter" idx="11"/>
          </p:nvPr>
        </p:nvSpPr>
        <p:spPr>
          <a:xfrm>
            <a:off x="941486" y="4743924"/>
            <a:ext cx="8541233" cy="478332"/>
          </a:xfrm>
        </p:spPr>
        <p:txBody>
          <a:bodyPr>
            <a:normAutofit/>
          </a:bodyPr>
          <a:lstStyle>
            <a:lvl1pPr marL="0" indent="0" algn="l">
              <a:buFontTx/>
              <a:buNone/>
              <a:defRPr sz="2000">
                <a:solidFill>
                  <a:srgbClr val="34657F"/>
                </a:solidFill>
              </a:defRPr>
            </a:lvl1pPr>
          </a:lstStyle>
          <a:p>
            <a:pPr lvl="0"/>
            <a:r>
              <a:rPr lang="en-US" dirty="0"/>
              <a:t>Click to edit Master text styles</a:t>
            </a:r>
          </a:p>
        </p:txBody>
      </p:sp>
    </p:spTree>
    <p:extLst>
      <p:ext uri="{BB962C8B-B14F-4D97-AF65-F5344CB8AC3E}">
        <p14:creationId xmlns:p14="http://schemas.microsoft.com/office/powerpoint/2010/main" val="353993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89826" y="1316618"/>
            <a:ext cx="9605635" cy="1059305"/>
          </a:xfrm>
        </p:spPr>
        <p:txBody>
          <a:bodyPr/>
          <a:lstStyle/>
          <a:p>
            <a:r>
              <a:rPr lang="en-US"/>
              <a:t>Click to edit Master title style</a:t>
            </a:r>
          </a:p>
        </p:txBody>
      </p:sp>
      <p:sp>
        <p:nvSpPr>
          <p:cNvPr id="3" name="Content Placeholder 2"/>
          <p:cNvSpPr>
            <a:spLocks noGrp="1"/>
          </p:cNvSpPr>
          <p:nvPr>
            <p:ph sz="half" idx="1"/>
          </p:nvPr>
        </p:nvSpPr>
        <p:spPr>
          <a:xfrm>
            <a:off x="1287940" y="2522607"/>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4380" y="2529072"/>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p:cNvSpPr>
            <a:spLocks noGrp="1"/>
          </p:cNvSpPr>
          <p:nvPr>
            <p:ph type="sldNum" sz="quarter" idx="10"/>
          </p:nvPr>
        </p:nvSpPr>
        <p:spPr>
          <a:xfrm>
            <a:off x="320675" y="1311275"/>
            <a:ext cx="811213" cy="503238"/>
          </a:xfrm>
        </p:spPr>
        <p:txBody>
          <a:bodyPr/>
          <a:lstStyle>
            <a:lvl1pPr>
              <a:defRPr/>
            </a:lvl1pPr>
          </a:lstStyle>
          <a:p>
            <a:pPr>
              <a:defRPr/>
            </a:pPr>
            <a:fld id="{AF92297A-F783-438F-B072-D96B45B20B01}" type="slidenum">
              <a:rPr lang="en-US"/>
              <a:pPr>
                <a:defRPr/>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809" y="197516"/>
            <a:ext cx="1329197" cy="1019051"/>
          </a:xfrm>
          <a:prstGeom prst="rect">
            <a:avLst/>
          </a:prstGeom>
        </p:spPr>
      </p:pic>
    </p:spTree>
    <p:extLst>
      <p:ext uri="{BB962C8B-B14F-4D97-AF65-F5344CB8AC3E}">
        <p14:creationId xmlns:p14="http://schemas.microsoft.com/office/powerpoint/2010/main" val="232189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04578" y="1508839"/>
            <a:ext cx="9607661" cy="1056319"/>
          </a:xfrm>
        </p:spPr>
        <p:txBody>
          <a:bodyPr/>
          <a:lstStyle/>
          <a:p>
            <a:r>
              <a:rPr lang="en-US"/>
              <a:t>Click to edit Master title style</a:t>
            </a:r>
          </a:p>
        </p:txBody>
      </p:sp>
      <p:sp>
        <p:nvSpPr>
          <p:cNvPr id="3" name="Text Placeholder 2"/>
          <p:cNvSpPr>
            <a:spLocks noGrp="1"/>
          </p:cNvSpPr>
          <p:nvPr>
            <p:ph type="body" idx="1"/>
          </p:nvPr>
        </p:nvSpPr>
        <p:spPr>
          <a:xfrm>
            <a:off x="1304578" y="2724225"/>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04578" y="3528945"/>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749" y="2727679"/>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749" y="3526167"/>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8"/>
          <p:cNvSpPr>
            <a:spLocks noGrp="1"/>
          </p:cNvSpPr>
          <p:nvPr>
            <p:ph type="sldNum" sz="quarter" idx="10"/>
          </p:nvPr>
        </p:nvSpPr>
        <p:spPr>
          <a:xfrm>
            <a:off x="338138" y="1008063"/>
            <a:ext cx="809625" cy="504825"/>
          </a:xfrm>
        </p:spPr>
        <p:txBody>
          <a:bodyPr/>
          <a:lstStyle>
            <a:lvl1pPr>
              <a:defRPr/>
            </a:lvl1pPr>
          </a:lstStyle>
          <a:p>
            <a:pPr>
              <a:defRPr/>
            </a:pPr>
            <a:fld id="{23EB309C-2D02-4192-92C2-07AF92249855}" type="slidenum">
              <a:rPr lang="en-US"/>
              <a:pPr>
                <a:defRPr/>
              </a:pPr>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809" y="197516"/>
            <a:ext cx="1329197" cy="1019051"/>
          </a:xfrm>
          <a:prstGeom prst="rect">
            <a:avLst/>
          </a:prstGeom>
        </p:spPr>
      </p:pic>
    </p:spTree>
    <p:extLst>
      <p:ext uri="{BB962C8B-B14F-4D97-AF65-F5344CB8AC3E}">
        <p14:creationId xmlns:p14="http://schemas.microsoft.com/office/powerpoint/2010/main" val="501637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2188" y="1528217"/>
            <a:ext cx="9603275" cy="1049235"/>
          </a:xfrm>
        </p:spPr>
        <p:txBody>
          <a:bodyPr/>
          <a:lstStyle/>
          <a:p>
            <a:r>
              <a:rPr lang="en-US"/>
              <a:t>Click to edit Master title style</a:t>
            </a:r>
          </a:p>
        </p:txBody>
      </p:sp>
      <p:sp>
        <p:nvSpPr>
          <p:cNvPr id="4" name="Slide Number Placeholder 4"/>
          <p:cNvSpPr>
            <a:spLocks noGrp="1"/>
          </p:cNvSpPr>
          <p:nvPr>
            <p:ph type="sldNum" sz="quarter" idx="10"/>
          </p:nvPr>
        </p:nvSpPr>
        <p:spPr>
          <a:xfrm>
            <a:off x="319088" y="1017588"/>
            <a:ext cx="809625" cy="503237"/>
          </a:xfrm>
        </p:spPr>
        <p:txBody>
          <a:bodyPr/>
          <a:lstStyle>
            <a:lvl1pPr>
              <a:defRPr/>
            </a:lvl1pPr>
          </a:lstStyle>
          <a:p>
            <a:pPr>
              <a:defRPr/>
            </a:pPr>
            <a:fld id="{4D62156F-7779-4A24-8F76-FDB5707CF2AA}" type="slidenum">
              <a:rPr lang="en-US"/>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809" y="197516"/>
            <a:ext cx="1329197" cy="1019051"/>
          </a:xfrm>
          <a:prstGeom prst="rect">
            <a:avLst/>
          </a:prstGeom>
        </p:spPr>
      </p:pic>
    </p:spTree>
    <p:extLst>
      <p:ext uri="{BB962C8B-B14F-4D97-AF65-F5344CB8AC3E}">
        <p14:creationId xmlns:p14="http://schemas.microsoft.com/office/powerpoint/2010/main" val="1774430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a:xfrm>
            <a:off x="479425" y="1008063"/>
            <a:ext cx="811213" cy="504825"/>
          </a:xfrm>
        </p:spPr>
        <p:txBody>
          <a:bodyPr/>
          <a:lstStyle>
            <a:lvl1pPr>
              <a:defRPr/>
            </a:lvl1pPr>
          </a:lstStyle>
          <a:p>
            <a:pPr>
              <a:defRPr/>
            </a:pPr>
            <a:fld id="{DC348A62-BCBB-416C-B91A-AB3884D1DD2D}" type="slidenum">
              <a:rPr lang="en-US"/>
              <a:pPr>
                <a:defRPr/>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809" y="197516"/>
            <a:ext cx="1329197" cy="1019051"/>
          </a:xfrm>
          <a:prstGeom prst="rect">
            <a:avLst/>
          </a:prstGeom>
        </p:spPr>
      </p:pic>
    </p:spTree>
    <p:extLst>
      <p:ext uri="{BB962C8B-B14F-4D97-AF65-F5344CB8AC3E}">
        <p14:creationId xmlns:p14="http://schemas.microsoft.com/office/powerpoint/2010/main" val="2495646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669" y="1512038"/>
            <a:ext cx="3273099" cy="2247117"/>
          </a:xfrm>
        </p:spPr>
        <p:txBody>
          <a:bodyPr anchor="b"/>
          <a:lstStyle>
            <a:lvl1pPr algn="l">
              <a:defRPr sz="2400"/>
            </a:lvl1pPr>
          </a:lstStyle>
          <a:p>
            <a:r>
              <a:rPr lang="en-US"/>
              <a:t>Click to edit Master title style</a:t>
            </a:r>
          </a:p>
        </p:txBody>
      </p:sp>
      <p:sp>
        <p:nvSpPr>
          <p:cNvPr id="3" name="Content Placeholder 2"/>
          <p:cNvSpPr>
            <a:spLocks noGrp="1"/>
          </p:cNvSpPr>
          <p:nvPr>
            <p:ph idx="1"/>
          </p:nvPr>
        </p:nvSpPr>
        <p:spPr>
          <a:xfrm>
            <a:off x="4892712" y="1512039"/>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669" y="3918556"/>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Slide Number Placeholder 6"/>
          <p:cNvSpPr>
            <a:spLocks noGrp="1"/>
          </p:cNvSpPr>
          <p:nvPr>
            <p:ph type="sldNum" sz="quarter" idx="10"/>
          </p:nvPr>
        </p:nvSpPr>
        <p:spPr>
          <a:xfrm>
            <a:off x="328613" y="1000125"/>
            <a:ext cx="811212" cy="503238"/>
          </a:xfrm>
        </p:spPr>
        <p:txBody>
          <a:bodyPr/>
          <a:lstStyle>
            <a:lvl1pPr>
              <a:defRPr/>
            </a:lvl1pPr>
          </a:lstStyle>
          <a:p>
            <a:pPr>
              <a:defRPr/>
            </a:pPr>
            <a:fld id="{23424F79-5C60-45AA-B94E-773D263A1394}"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809" y="197516"/>
            <a:ext cx="1329197" cy="1019051"/>
          </a:xfrm>
          <a:prstGeom prst="rect">
            <a:avLst/>
          </a:prstGeom>
        </p:spPr>
      </p:pic>
    </p:spTree>
    <p:extLst>
      <p:ext uri="{BB962C8B-B14F-4D97-AF65-F5344CB8AC3E}">
        <p14:creationId xmlns:p14="http://schemas.microsoft.com/office/powerpoint/2010/main" val="355525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1599" y="1356380"/>
            <a:ext cx="5532328" cy="1830584"/>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46532" y="1371346"/>
            <a:ext cx="3425600" cy="4629734"/>
          </a:xfrm>
          <a:solidFill>
            <a:schemeClr val="bg1">
              <a:lumMod val="85000"/>
            </a:schemeClr>
          </a:solidFill>
          <a:ln w="9525" cap="sq">
            <a:noFill/>
            <a:miter lim="800000"/>
          </a:ln>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60722" y="3372859"/>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p:cNvSpPr>
            <a:spLocks noGrp="1"/>
          </p:cNvSpPr>
          <p:nvPr>
            <p:ph type="dt" sz="half" idx="10"/>
          </p:nvPr>
        </p:nvSpPr>
        <p:spPr>
          <a:xfrm>
            <a:off x="1757363" y="5681663"/>
            <a:ext cx="5527675" cy="319087"/>
          </a:xfrm>
        </p:spPr>
        <p:txBody>
          <a:bodyPr/>
          <a:lstStyle>
            <a:lvl1pPr algn="l">
              <a:defRPr/>
            </a:lvl1pPr>
          </a:lstStyle>
          <a:p>
            <a:pPr>
              <a:defRPr/>
            </a:pPr>
            <a:fld id="{C9D4CD43-2E7F-47B4-AFC1-138AC288088A}" type="datetimeFigureOut">
              <a:rPr lang="en-US"/>
              <a:pPr>
                <a:defRPr/>
              </a:pPr>
              <a:t>10/4/2021</a:t>
            </a:fld>
            <a:endParaRPr lang="en-US"/>
          </a:p>
        </p:txBody>
      </p:sp>
      <p:sp>
        <p:nvSpPr>
          <p:cNvPr id="7" name="Slide Number Placeholder 6"/>
          <p:cNvSpPr>
            <a:spLocks noGrp="1"/>
          </p:cNvSpPr>
          <p:nvPr>
            <p:ph type="sldNum" sz="quarter" idx="11"/>
          </p:nvPr>
        </p:nvSpPr>
        <p:spPr>
          <a:xfrm>
            <a:off x="790575" y="1009650"/>
            <a:ext cx="811213" cy="503238"/>
          </a:xfrm>
        </p:spPr>
        <p:txBody>
          <a:bodyPr/>
          <a:lstStyle>
            <a:lvl1pPr>
              <a:defRPr/>
            </a:lvl1pPr>
          </a:lstStyle>
          <a:p>
            <a:pPr>
              <a:defRPr/>
            </a:pPr>
            <a:fld id="{1D9470C8-96E9-481A-A033-EB253A92FC38}" type="slidenum">
              <a:rPr lang="en-US"/>
              <a:pPr>
                <a:defRPr/>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809" y="197516"/>
            <a:ext cx="1329197" cy="1019051"/>
          </a:xfrm>
          <a:prstGeom prst="rect">
            <a:avLst/>
          </a:prstGeom>
        </p:spPr>
      </p:pic>
    </p:spTree>
    <p:extLst>
      <p:ext uri="{BB962C8B-B14F-4D97-AF65-F5344CB8AC3E}">
        <p14:creationId xmlns:p14="http://schemas.microsoft.com/office/powerpoint/2010/main" val="3836285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0975" y="1554163"/>
            <a:ext cx="9604375" cy="1047750"/>
          </a:xfrm>
          <a:prstGeom prst="rect">
            <a:avLst/>
          </a:prstGeom>
        </p:spPr>
        <p:txBody>
          <a:bodyPr vert="horz" lIns="91440" tIns="45720" rIns="91440" bIns="45720" rtlCol="0" anchor="t">
            <a:normAutofit/>
          </a:bodyPr>
          <a:lstStyle/>
          <a:p>
            <a:r>
              <a:rPr lang="en-US"/>
              <a:t>Click to edit Master title style</a:t>
            </a:r>
          </a:p>
        </p:txBody>
      </p:sp>
      <p:sp>
        <p:nvSpPr>
          <p:cNvPr id="1027" name="Text Placeholder 2"/>
          <p:cNvSpPr>
            <a:spLocks noGrp="1"/>
          </p:cNvSpPr>
          <p:nvPr>
            <p:ph type="body" idx="1"/>
          </p:nvPr>
        </p:nvSpPr>
        <p:spPr bwMode="auto">
          <a:xfrm>
            <a:off x="1450975" y="2763838"/>
            <a:ext cx="9604375"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4" name="Date Placeholder 3"/>
          <p:cNvSpPr>
            <a:spLocks noGrp="1"/>
          </p:cNvSpPr>
          <p:nvPr>
            <p:ph type="dt" sz="half" idx="2"/>
          </p:nvPr>
        </p:nvSpPr>
        <p:spPr>
          <a:xfrm>
            <a:off x="7554913" y="330200"/>
            <a:ext cx="3500437" cy="309563"/>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a:defRPr/>
            </a:pPr>
            <a:fld id="{6734888A-175F-4F21-8420-EAC0B1496A34}" type="datetimeFigureOut">
              <a:rPr lang="en-US"/>
              <a:pPr>
                <a:defRPr/>
              </a:pPr>
              <a:t>10/4/2021</a:t>
            </a:fld>
            <a:endParaRPr lang="en-US"/>
          </a:p>
        </p:txBody>
      </p:sp>
      <p:sp>
        <p:nvSpPr>
          <p:cNvPr id="5" name="Footer Placeholder 4"/>
          <p:cNvSpPr>
            <a:spLocks noGrp="1"/>
          </p:cNvSpPr>
          <p:nvPr>
            <p:ph type="ftr" sz="quarter" idx="3"/>
          </p:nvPr>
        </p:nvSpPr>
        <p:spPr>
          <a:xfrm>
            <a:off x="1450975" y="328613"/>
            <a:ext cx="5938838" cy="3095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479425" y="798513"/>
            <a:ext cx="811213" cy="504825"/>
          </a:xfrm>
          <a:prstGeom prst="rect">
            <a:avLst/>
          </a:prstGeom>
        </p:spPr>
        <p:txBody>
          <a:bodyPr vert="horz" lIns="91440" tIns="45720" rIns="91440" bIns="45720" rtlCol="0" anchor="t"/>
          <a:lstStyle>
            <a:lvl1pPr algn="r" eaLnBrk="1" fontAlgn="auto" hangingPunct="1">
              <a:spcBef>
                <a:spcPts val="0"/>
              </a:spcBef>
              <a:spcAft>
                <a:spcPts val="0"/>
              </a:spcAft>
              <a:defRPr sz="2800">
                <a:solidFill>
                  <a:schemeClr val="accent1"/>
                </a:solidFill>
                <a:latin typeface="+mn-lt"/>
              </a:defRPr>
            </a:lvl1pPr>
          </a:lstStyle>
          <a:p>
            <a:pPr>
              <a:defRPr/>
            </a:pPr>
            <a:fld id="{7825E821-D837-47EB-83DF-860913DEEA0A}" type="slidenum">
              <a:rPr lang="en-US"/>
              <a:pPr>
                <a:defRPr/>
              </a:pPr>
              <a:t>‹#›</a:t>
            </a:fld>
            <a:endParaRPr lang="en-US"/>
          </a:p>
        </p:txBody>
      </p:sp>
      <p:cxnSp>
        <p:nvCxnSpPr>
          <p:cNvPr id="10" name="Straight Connector 9"/>
          <p:cNvCxnSpPr/>
          <p:nvPr/>
        </p:nvCxnSpPr>
        <p:spPr>
          <a:xfrm>
            <a:off x="0" y="6127750"/>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p:cNvPicPr>
          <p:nvPr userDrawn="1"/>
        </p:nvPicPr>
        <p:blipFill rotWithShape="1">
          <a:blip r:embed="rId13" cstate="print">
            <a:extLst>
              <a:ext uri="{28A0092B-C50C-407E-A947-70E740481C1C}">
                <a14:useLocalDpi xmlns:a14="http://schemas.microsoft.com/office/drawing/2010/main"/>
              </a:ext>
            </a:extLst>
          </a:blip>
          <a:srcRect t="79335"/>
          <a:stretch/>
        </p:blipFill>
        <p:spPr bwMode="auto">
          <a:xfrm>
            <a:off x="0" y="5078360"/>
            <a:ext cx="12192000" cy="176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135809" y="197516"/>
            <a:ext cx="1714500" cy="1314450"/>
          </a:xfrm>
          <a:prstGeom prst="rect">
            <a:avLst/>
          </a:prstGeom>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rtl="0" eaLnBrk="1" fontAlgn="base" hangingPunct="1">
        <a:lnSpc>
          <a:spcPct val="90000"/>
        </a:lnSpc>
        <a:spcBef>
          <a:spcPct val="0"/>
        </a:spcBef>
        <a:spcAft>
          <a:spcPct val="0"/>
        </a:spcAft>
        <a:defRPr sz="3200" kern="1200" cap="all">
          <a:solidFill>
            <a:schemeClr val="tx1"/>
          </a:solidFill>
          <a:latin typeface="Calibri" charset="0"/>
          <a:ea typeface="Calibri" charset="0"/>
          <a:cs typeface="Calibri" charset="0"/>
        </a:defRPr>
      </a:lvl1pPr>
      <a:lvl2pPr algn="l" rtl="0" eaLnBrk="1" fontAlgn="base" hangingPunct="1">
        <a:lnSpc>
          <a:spcPct val="90000"/>
        </a:lnSpc>
        <a:spcBef>
          <a:spcPct val="0"/>
        </a:spcBef>
        <a:spcAft>
          <a:spcPct val="0"/>
        </a:spcAft>
        <a:defRPr sz="32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2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2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2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200">
          <a:solidFill>
            <a:schemeClr val="tx1"/>
          </a:solidFill>
          <a:latin typeface="Gill Sans MT" charset="0"/>
        </a:defRPr>
      </a:lvl6pPr>
      <a:lvl7pPr marL="914400" algn="l" rtl="0" eaLnBrk="1" fontAlgn="base" hangingPunct="1">
        <a:lnSpc>
          <a:spcPct val="90000"/>
        </a:lnSpc>
        <a:spcBef>
          <a:spcPct val="0"/>
        </a:spcBef>
        <a:spcAft>
          <a:spcPct val="0"/>
        </a:spcAft>
        <a:defRPr sz="3200">
          <a:solidFill>
            <a:schemeClr val="tx1"/>
          </a:solidFill>
          <a:latin typeface="Gill Sans MT" charset="0"/>
        </a:defRPr>
      </a:lvl7pPr>
      <a:lvl8pPr marL="1371600" algn="l" rtl="0" eaLnBrk="1" fontAlgn="base" hangingPunct="1">
        <a:lnSpc>
          <a:spcPct val="90000"/>
        </a:lnSpc>
        <a:spcBef>
          <a:spcPct val="0"/>
        </a:spcBef>
        <a:spcAft>
          <a:spcPct val="0"/>
        </a:spcAft>
        <a:defRPr sz="3200">
          <a:solidFill>
            <a:schemeClr val="tx1"/>
          </a:solidFill>
          <a:latin typeface="Gill Sans MT" charset="0"/>
        </a:defRPr>
      </a:lvl8pPr>
      <a:lvl9pPr marL="1828800" algn="l" rtl="0" eaLnBrk="1" fontAlgn="base" hangingPunct="1">
        <a:lnSpc>
          <a:spcPct val="90000"/>
        </a:lnSpc>
        <a:spcBef>
          <a:spcPct val="0"/>
        </a:spcBef>
        <a:spcAft>
          <a:spcPct val="0"/>
        </a:spcAft>
        <a:defRPr sz="3200">
          <a:solidFill>
            <a:schemeClr val="tx1"/>
          </a:solidFill>
          <a:latin typeface="Gill Sans MT" charset="0"/>
        </a:defRPr>
      </a:lvl9pPr>
    </p:titleStyle>
    <p:bodyStyle>
      <a:lvl1pPr marL="228600" indent="-228600" algn="l" rtl="0" eaLnBrk="1" fontAlgn="base" hangingPunct="1">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Calibri" charset="0"/>
          <a:ea typeface="Calibri" charset="0"/>
          <a:cs typeface="Calibri" charset="0"/>
        </a:defRPr>
      </a:lvl1pPr>
      <a:lvl2pPr marL="6858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kern="1200">
          <a:solidFill>
            <a:schemeClr val="tx1"/>
          </a:solidFill>
          <a:latin typeface="Calibri" charset="0"/>
          <a:ea typeface="Calibri" charset="0"/>
          <a:cs typeface="Calibri" charset="0"/>
        </a:defRPr>
      </a:lvl2pPr>
      <a:lvl3pPr marL="11430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Calibri" charset="0"/>
          <a:ea typeface="Calibri" charset="0"/>
          <a:cs typeface="Calibri" charset="0"/>
        </a:defRPr>
      </a:lvl3pPr>
      <a:lvl4pPr marL="16002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Calibri" charset="0"/>
          <a:ea typeface="Calibri" charset="0"/>
          <a:cs typeface="Calibri" charset="0"/>
        </a:defRPr>
      </a:lvl4pPr>
      <a:lvl5pPr marL="20574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Calibri" charset="0"/>
          <a:ea typeface="Calibri" charset="0"/>
          <a:cs typeface="Calibri"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4"/>
          <p:cNvPicPr>
            <a:picLocks noChangeAspect="1"/>
          </p:cNvPicPr>
          <p:nvPr userDrawn="1"/>
        </p:nvPicPr>
        <p:blipFill>
          <a:blip r:embed="rId11"/>
          <a:srcRect/>
          <a:stretch>
            <a:fillRect/>
          </a:stretch>
        </p:blipFill>
        <p:spPr bwMode="auto">
          <a:xfrm>
            <a:off x="0" y="1558926"/>
            <a:ext cx="12200467" cy="5299075"/>
          </a:xfrm>
          <a:prstGeom prst="rect">
            <a:avLst/>
          </a:prstGeom>
          <a:noFill/>
          <a:ln w="9525">
            <a:noFill/>
            <a:miter lim="800000"/>
            <a:headEnd/>
            <a:tailEnd/>
          </a:ln>
        </p:spPr>
      </p:pic>
      <p:pic>
        <p:nvPicPr>
          <p:cNvPr id="1027" name="Picture 5" descr="Description: COSSPAC (coral) 2"/>
          <p:cNvPicPr>
            <a:picLocks noChangeAspect="1" noChangeArrowheads="1"/>
          </p:cNvPicPr>
          <p:nvPr userDrawn="1"/>
        </p:nvPicPr>
        <p:blipFill>
          <a:blip r:embed="rId12"/>
          <a:srcRect/>
          <a:stretch>
            <a:fillRect/>
          </a:stretch>
        </p:blipFill>
        <p:spPr bwMode="auto">
          <a:xfrm>
            <a:off x="605367" y="484189"/>
            <a:ext cx="1231900" cy="866775"/>
          </a:xfrm>
          <a:prstGeom prst="rect">
            <a:avLst/>
          </a:prstGeom>
          <a:noFill/>
          <a:ln w="9525">
            <a:noFill/>
            <a:miter lim="800000"/>
            <a:headEnd/>
            <a:tailEnd/>
          </a:ln>
        </p:spPr>
      </p:pic>
      <p:sp>
        <p:nvSpPr>
          <p:cNvPr id="1028" name="Title Placeholder 1"/>
          <p:cNvSpPr>
            <a:spLocks noGrp="1"/>
          </p:cNvSpPr>
          <p:nvPr>
            <p:ph type="title"/>
          </p:nvPr>
        </p:nvSpPr>
        <p:spPr bwMode="auto">
          <a:xfrm>
            <a:off x="2044701" y="274638"/>
            <a:ext cx="95377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609600" y="1611313"/>
            <a:ext cx="10972800" cy="4468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3B8F28C-1672-4463-82F2-F0861B38C99A}" type="datetime1">
              <a:rPr lang="en-US"/>
              <a:pPr>
                <a:defRPr/>
              </a:pPr>
              <a:t>10/4/2021</a:t>
            </a:fld>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E60C48A-0A7E-413E-B14D-39C902F0654B}" type="slidenum">
              <a:rPr lang="en-AU"/>
              <a:pPr>
                <a:defRPr/>
              </a:pPr>
              <a:t>‹#›</a:t>
            </a:fld>
            <a:endParaRPr lang="en-US"/>
          </a:p>
        </p:txBody>
      </p:sp>
      <p:pic>
        <p:nvPicPr>
          <p:cNvPr id="1032" name="Picture 7"/>
          <p:cNvPicPr>
            <a:picLocks noChangeAspect="1" noChangeArrowheads="1"/>
          </p:cNvPicPr>
          <p:nvPr userDrawn="1"/>
        </p:nvPicPr>
        <p:blipFill>
          <a:blip r:embed="rId13"/>
          <a:srcRect/>
          <a:stretch>
            <a:fillRect/>
          </a:stretch>
        </p:blipFill>
        <p:spPr bwMode="auto">
          <a:xfrm>
            <a:off x="-8467" y="5348288"/>
            <a:ext cx="12208933" cy="1522412"/>
          </a:xfrm>
          <a:prstGeom prst="rect">
            <a:avLst/>
          </a:prstGeom>
          <a:noFill/>
          <a:ln w="9525">
            <a:noFill/>
            <a:miter lim="800000"/>
            <a:headEnd/>
            <a:tailEnd/>
          </a:ln>
        </p:spPr>
      </p:pic>
    </p:spTree>
    <p:extLst>
      <p:ext uri="{BB962C8B-B14F-4D97-AF65-F5344CB8AC3E}">
        <p14:creationId xmlns:p14="http://schemas.microsoft.com/office/powerpoint/2010/main" val="358742922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38" r:id="rId9"/>
  </p:sldLayoutIdLst>
  <p:hf hdr="0" dt="0"/>
  <p:txStyles>
    <p:titleStyle>
      <a:lvl1pPr algn="l" rtl="0" eaLnBrk="0" fontAlgn="base" hangingPunct="0">
        <a:spcBef>
          <a:spcPct val="0"/>
        </a:spcBef>
        <a:spcAft>
          <a:spcPct val="0"/>
        </a:spcAft>
        <a:defRPr sz="3600" kern="1200">
          <a:solidFill>
            <a:srgbClr val="34657F"/>
          </a:solidFill>
          <a:latin typeface="+mj-lt"/>
          <a:ea typeface="+mj-ea"/>
          <a:cs typeface="+mj-cs"/>
        </a:defRPr>
      </a:lvl1pPr>
      <a:lvl2pPr algn="l" rtl="0" eaLnBrk="0" fontAlgn="base" hangingPunct="0">
        <a:spcBef>
          <a:spcPct val="0"/>
        </a:spcBef>
        <a:spcAft>
          <a:spcPct val="0"/>
        </a:spcAft>
        <a:defRPr sz="3600">
          <a:solidFill>
            <a:srgbClr val="34657F"/>
          </a:solidFill>
          <a:latin typeface="Arial" charset="0"/>
        </a:defRPr>
      </a:lvl2pPr>
      <a:lvl3pPr algn="l" rtl="0" eaLnBrk="0" fontAlgn="base" hangingPunct="0">
        <a:spcBef>
          <a:spcPct val="0"/>
        </a:spcBef>
        <a:spcAft>
          <a:spcPct val="0"/>
        </a:spcAft>
        <a:defRPr sz="3600">
          <a:solidFill>
            <a:srgbClr val="34657F"/>
          </a:solidFill>
          <a:latin typeface="Arial" charset="0"/>
        </a:defRPr>
      </a:lvl3pPr>
      <a:lvl4pPr algn="l" rtl="0" eaLnBrk="0" fontAlgn="base" hangingPunct="0">
        <a:spcBef>
          <a:spcPct val="0"/>
        </a:spcBef>
        <a:spcAft>
          <a:spcPct val="0"/>
        </a:spcAft>
        <a:defRPr sz="3600">
          <a:solidFill>
            <a:srgbClr val="34657F"/>
          </a:solidFill>
          <a:latin typeface="Arial" charset="0"/>
        </a:defRPr>
      </a:lvl4pPr>
      <a:lvl5pPr algn="l" rtl="0" eaLnBrk="0" fontAlgn="base" hangingPunct="0">
        <a:spcBef>
          <a:spcPct val="0"/>
        </a:spcBef>
        <a:spcAft>
          <a:spcPct val="0"/>
        </a:spcAft>
        <a:defRPr sz="3600">
          <a:solidFill>
            <a:srgbClr val="34657F"/>
          </a:solidFill>
          <a:latin typeface="Arial" charset="0"/>
        </a:defRPr>
      </a:lvl5pPr>
      <a:lvl6pPr marL="457200" algn="l" rtl="0" fontAlgn="base">
        <a:spcBef>
          <a:spcPct val="0"/>
        </a:spcBef>
        <a:spcAft>
          <a:spcPct val="0"/>
        </a:spcAft>
        <a:defRPr sz="3600">
          <a:solidFill>
            <a:srgbClr val="34657F"/>
          </a:solidFill>
          <a:latin typeface="Arial" charset="0"/>
        </a:defRPr>
      </a:lvl6pPr>
      <a:lvl7pPr marL="914400" algn="l" rtl="0" fontAlgn="base">
        <a:spcBef>
          <a:spcPct val="0"/>
        </a:spcBef>
        <a:spcAft>
          <a:spcPct val="0"/>
        </a:spcAft>
        <a:defRPr sz="3600">
          <a:solidFill>
            <a:srgbClr val="34657F"/>
          </a:solidFill>
          <a:latin typeface="Arial" charset="0"/>
        </a:defRPr>
      </a:lvl7pPr>
      <a:lvl8pPr marL="1371600" algn="l" rtl="0" fontAlgn="base">
        <a:spcBef>
          <a:spcPct val="0"/>
        </a:spcBef>
        <a:spcAft>
          <a:spcPct val="0"/>
        </a:spcAft>
        <a:defRPr sz="3600">
          <a:solidFill>
            <a:srgbClr val="34657F"/>
          </a:solidFill>
          <a:latin typeface="Arial" charset="0"/>
        </a:defRPr>
      </a:lvl8pPr>
      <a:lvl9pPr marL="1828800" algn="l" rtl="0" fontAlgn="base">
        <a:spcBef>
          <a:spcPct val="0"/>
        </a:spcBef>
        <a:spcAft>
          <a:spcPct val="0"/>
        </a:spcAft>
        <a:defRPr sz="3600">
          <a:solidFill>
            <a:srgbClr val="34657F"/>
          </a:solidFill>
          <a:latin typeface="Arial" charset="0"/>
        </a:defRPr>
      </a:lvl9pPr>
    </p:titleStyle>
    <p:bodyStyle>
      <a:lvl1pPr marL="342900" indent="-342900" algn="l" rtl="0" eaLnBrk="0" fontAlgn="base" hangingPunct="0">
        <a:spcBef>
          <a:spcPct val="20000"/>
        </a:spcBef>
        <a:spcAft>
          <a:spcPct val="0"/>
        </a:spcAft>
        <a:buClr>
          <a:srgbClr val="34657F"/>
        </a:buClr>
        <a:buFont typeface="Arial" charset="0"/>
        <a:buChar char="•"/>
        <a:defRPr sz="3200" kern="1200">
          <a:solidFill>
            <a:srgbClr val="7A7A7A"/>
          </a:solidFill>
          <a:latin typeface="+mn-lt"/>
          <a:ea typeface="+mn-ea"/>
          <a:cs typeface="+mn-cs"/>
        </a:defRPr>
      </a:lvl1pPr>
      <a:lvl2pPr marL="742950" indent="-285750" algn="l" rtl="0" eaLnBrk="0" fontAlgn="base" hangingPunct="0">
        <a:spcBef>
          <a:spcPct val="20000"/>
        </a:spcBef>
        <a:spcAft>
          <a:spcPct val="0"/>
        </a:spcAft>
        <a:buClr>
          <a:srgbClr val="34657F"/>
        </a:buClr>
        <a:buFont typeface="Arial" charset="0"/>
        <a:buChar char="–"/>
        <a:defRPr sz="2800" kern="1200">
          <a:solidFill>
            <a:srgbClr val="7A7A7A"/>
          </a:solidFill>
          <a:latin typeface="+mn-lt"/>
          <a:ea typeface="+mn-ea"/>
          <a:cs typeface="+mn-cs"/>
        </a:defRPr>
      </a:lvl2pPr>
      <a:lvl3pPr marL="1143000" indent="-228600" algn="l" rtl="0" eaLnBrk="0" fontAlgn="base" hangingPunct="0">
        <a:spcBef>
          <a:spcPct val="20000"/>
        </a:spcBef>
        <a:spcAft>
          <a:spcPct val="0"/>
        </a:spcAft>
        <a:buClr>
          <a:srgbClr val="34657F"/>
        </a:buClr>
        <a:buFont typeface="Arial" charset="0"/>
        <a:buChar char="•"/>
        <a:defRPr sz="2400" kern="1200">
          <a:solidFill>
            <a:srgbClr val="7A7A7A"/>
          </a:solidFill>
          <a:latin typeface="+mn-lt"/>
          <a:ea typeface="+mn-ea"/>
          <a:cs typeface="+mn-cs"/>
        </a:defRPr>
      </a:lvl3pPr>
      <a:lvl4pPr marL="1600200" indent="-228600" algn="l" rtl="0" eaLnBrk="0" fontAlgn="base" hangingPunct="0">
        <a:spcBef>
          <a:spcPct val="20000"/>
        </a:spcBef>
        <a:spcAft>
          <a:spcPct val="0"/>
        </a:spcAft>
        <a:buClr>
          <a:srgbClr val="34657F"/>
        </a:buClr>
        <a:buFont typeface="Arial" charset="0"/>
        <a:buChar char="–"/>
        <a:defRPr sz="2000" kern="1200">
          <a:solidFill>
            <a:srgbClr val="7A7A7A"/>
          </a:solidFill>
          <a:latin typeface="+mn-lt"/>
          <a:ea typeface="+mn-ea"/>
          <a:cs typeface="+mn-cs"/>
        </a:defRPr>
      </a:lvl4pPr>
      <a:lvl5pPr marL="2057400" indent="-228600" algn="l" rtl="0" eaLnBrk="0" fontAlgn="base" hangingPunct="0">
        <a:spcBef>
          <a:spcPct val="20000"/>
        </a:spcBef>
        <a:spcAft>
          <a:spcPct val="0"/>
        </a:spcAft>
        <a:buClr>
          <a:srgbClr val="34657F"/>
        </a:buClr>
        <a:buFont typeface="Arial" charset="0"/>
        <a:buChar char="»"/>
        <a:defRPr sz="2000" kern="1200">
          <a:solidFill>
            <a:srgbClr val="7A7A7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8"/>
          <p:cNvSpPr>
            <a:spLocks noGrp="1" noChangeArrowheads="1"/>
          </p:cNvSpPr>
          <p:nvPr>
            <p:ph type="title"/>
          </p:nvPr>
        </p:nvSpPr>
        <p:spPr bwMode="auto">
          <a:xfrm>
            <a:off x="2734734" y="476251"/>
            <a:ext cx="9116484"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Rectangle 19"/>
          <p:cNvSpPr>
            <a:spLocks noGrp="1" noChangeArrowheads="1"/>
          </p:cNvSpPr>
          <p:nvPr>
            <p:ph type="body" idx="1"/>
          </p:nvPr>
        </p:nvSpPr>
        <p:spPr bwMode="auto">
          <a:xfrm>
            <a:off x="338667" y="1989138"/>
            <a:ext cx="11516784"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0"/>
            <a:r>
              <a:rPr lang="en-US"/>
              <a:t>click to edit Master text styles</a:t>
            </a:r>
          </a:p>
          <a:p>
            <a:pPr lvl="1"/>
            <a:r>
              <a:rPr lang="en-US"/>
              <a:t>second level</a:t>
            </a:r>
          </a:p>
          <a:p>
            <a:pPr lvl="2"/>
            <a:r>
              <a:rPr lang="en-US"/>
              <a:t>third level</a:t>
            </a:r>
          </a:p>
          <a:p>
            <a:pPr lvl="3"/>
            <a:r>
              <a:rPr lang="en-US"/>
              <a:t>fourth level</a:t>
            </a:r>
          </a:p>
        </p:txBody>
      </p:sp>
      <p:pic>
        <p:nvPicPr>
          <p:cNvPr id="1028" name="Picture 2"/>
          <p:cNvPicPr>
            <a:picLocks noChangeAspect="1"/>
          </p:cNvPicPr>
          <p:nvPr/>
        </p:nvPicPr>
        <p:blipFill>
          <a:blip r:embed="rId14"/>
          <a:srcRect/>
          <a:stretch>
            <a:fillRect/>
          </a:stretch>
        </p:blipFill>
        <p:spPr bwMode="auto">
          <a:xfrm>
            <a:off x="0" y="484188"/>
            <a:ext cx="12192000" cy="6400800"/>
          </a:xfrm>
          <a:prstGeom prst="rect">
            <a:avLst/>
          </a:prstGeom>
          <a:noFill/>
          <a:ln w="9525">
            <a:noFill/>
            <a:miter lim="800000"/>
            <a:headEnd/>
            <a:tailEnd/>
          </a:ln>
        </p:spPr>
      </p:pic>
    </p:spTree>
    <p:extLst>
      <p:ext uri="{BB962C8B-B14F-4D97-AF65-F5344CB8AC3E}">
        <p14:creationId xmlns:p14="http://schemas.microsoft.com/office/powerpoint/2010/main" val="148123368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rtl="0" eaLnBrk="0" fontAlgn="base" hangingPunct="0">
        <a:spcBef>
          <a:spcPct val="0"/>
        </a:spcBef>
        <a:spcAft>
          <a:spcPct val="0"/>
        </a:spcAft>
        <a:defRPr sz="3200">
          <a:solidFill>
            <a:srgbClr val="003F77"/>
          </a:solidFill>
          <a:latin typeface="+mj-lt"/>
          <a:ea typeface="MS PGothic" pitchFamily="34" charset="-128"/>
          <a:cs typeface="MS PGothic"/>
        </a:defRPr>
      </a:lvl1pPr>
      <a:lvl2pPr algn="l" rtl="0" eaLnBrk="0" fontAlgn="base" hangingPunct="0">
        <a:spcBef>
          <a:spcPct val="0"/>
        </a:spcBef>
        <a:spcAft>
          <a:spcPct val="0"/>
        </a:spcAft>
        <a:defRPr sz="3200">
          <a:solidFill>
            <a:srgbClr val="003F77"/>
          </a:solidFill>
          <a:latin typeface="Arial" charset="0"/>
          <a:ea typeface="MS PGothic" pitchFamily="34" charset="-128"/>
          <a:cs typeface="MS PGothic"/>
        </a:defRPr>
      </a:lvl2pPr>
      <a:lvl3pPr algn="l" rtl="0" eaLnBrk="0" fontAlgn="base" hangingPunct="0">
        <a:spcBef>
          <a:spcPct val="0"/>
        </a:spcBef>
        <a:spcAft>
          <a:spcPct val="0"/>
        </a:spcAft>
        <a:defRPr sz="3200">
          <a:solidFill>
            <a:srgbClr val="003F77"/>
          </a:solidFill>
          <a:latin typeface="Arial" charset="0"/>
          <a:ea typeface="MS PGothic" pitchFamily="34" charset="-128"/>
          <a:cs typeface="MS PGothic"/>
        </a:defRPr>
      </a:lvl3pPr>
      <a:lvl4pPr algn="l" rtl="0" eaLnBrk="0" fontAlgn="base" hangingPunct="0">
        <a:spcBef>
          <a:spcPct val="0"/>
        </a:spcBef>
        <a:spcAft>
          <a:spcPct val="0"/>
        </a:spcAft>
        <a:defRPr sz="3200">
          <a:solidFill>
            <a:srgbClr val="003F77"/>
          </a:solidFill>
          <a:latin typeface="Arial" charset="0"/>
          <a:ea typeface="MS PGothic" pitchFamily="34" charset="-128"/>
          <a:cs typeface="MS PGothic"/>
        </a:defRPr>
      </a:lvl4pPr>
      <a:lvl5pPr algn="l" rtl="0" eaLnBrk="0" fontAlgn="base" hangingPunct="0">
        <a:spcBef>
          <a:spcPct val="0"/>
        </a:spcBef>
        <a:spcAft>
          <a:spcPct val="0"/>
        </a:spcAft>
        <a:defRPr sz="3200">
          <a:solidFill>
            <a:srgbClr val="003F77"/>
          </a:solidFill>
          <a:latin typeface="Arial" charset="0"/>
          <a:ea typeface="MS PGothic" pitchFamily="34" charset="-128"/>
          <a:cs typeface="MS PGothic"/>
        </a:defRPr>
      </a:lvl5pPr>
      <a:lvl6pPr marL="457200" algn="l" rtl="0" eaLnBrk="1" fontAlgn="base" hangingPunct="1">
        <a:spcBef>
          <a:spcPct val="0"/>
        </a:spcBef>
        <a:spcAft>
          <a:spcPct val="0"/>
        </a:spcAft>
        <a:defRPr sz="3200">
          <a:solidFill>
            <a:srgbClr val="003F77"/>
          </a:solidFill>
          <a:latin typeface="Arial" charset="0"/>
          <a:ea typeface="ＭＳ Ｐゴシック" charset="0"/>
        </a:defRPr>
      </a:lvl6pPr>
      <a:lvl7pPr marL="914400" algn="l" rtl="0" eaLnBrk="1" fontAlgn="base" hangingPunct="1">
        <a:spcBef>
          <a:spcPct val="0"/>
        </a:spcBef>
        <a:spcAft>
          <a:spcPct val="0"/>
        </a:spcAft>
        <a:defRPr sz="3200">
          <a:solidFill>
            <a:srgbClr val="003F77"/>
          </a:solidFill>
          <a:latin typeface="Arial" charset="0"/>
          <a:ea typeface="ＭＳ Ｐゴシック" charset="0"/>
        </a:defRPr>
      </a:lvl7pPr>
      <a:lvl8pPr marL="1371600" algn="l" rtl="0" eaLnBrk="1" fontAlgn="base" hangingPunct="1">
        <a:spcBef>
          <a:spcPct val="0"/>
        </a:spcBef>
        <a:spcAft>
          <a:spcPct val="0"/>
        </a:spcAft>
        <a:defRPr sz="3200">
          <a:solidFill>
            <a:srgbClr val="003F77"/>
          </a:solidFill>
          <a:latin typeface="Arial" charset="0"/>
          <a:ea typeface="ＭＳ Ｐゴシック" charset="0"/>
        </a:defRPr>
      </a:lvl8pPr>
      <a:lvl9pPr marL="1828800" algn="l" rtl="0" eaLnBrk="1" fontAlgn="base" hangingPunct="1">
        <a:spcBef>
          <a:spcPct val="0"/>
        </a:spcBef>
        <a:spcAft>
          <a:spcPct val="0"/>
        </a:spcAft>
        <a:defRPr sz="3200">
          <a:solidFill>
            <a:srgbClr val="003F77"/>
          </a:solidFill>
          <a:latin typeface="Arial" charset="0"/>
          <a:ea typeface="ＭＳ Ｐゴシック" charset="0"/>
        </a:defRPr>
      </a:lvl9pPr>
    </p:titleStyle>
    <p:bodyStyle>
      <a:lvl1pPr marL="342900" indent="-342900" algn="l" rtl="0" eaLnBrk="0" fontAlgn="t" hangingPunct="0">
        <a:spcBef>
          <a:spcPct val="30000"/>
        </a:spcBef>
        <a:spcAft>
          <a:spcPct val="30000"/>
        </a:spcAft>
        <a:buChar char="•"/>
        <a:defRPr sz="2400">
          <a:solidFill>
            <a:srgbClr val="60605B"/>
          </a:solidFill>
          <a:latin typeface="+mn-lt"/>
          <a:ea typeface="MS PGothic" pitchFamily="34" charset="-128"/>
          <a:cs typeface="MS PGothic"/>
        </a:defRPr>
      </a:lvl1pPr>
      <a:lvl2pPr marL="742950" indent="-285750" algn="l" rtl="0" eaLnBrk="0" fontAlgn="t" hangingPunct="0">
        <a:spcBef>
          <a:spcPct val="15000"/>
        </a:spcBef>
        <a:spcAft>
          <a:spcPct val="15000"/>
        </a:spcAft>
        <a:buFont typeface="Arial" charset="0"/>
        <a:buChar char="–"/>
        <a:defRPr sz="2400">
          <a:solidFill>
            <a:schemeClr val="tx1"/>
          </a:solidFill>
          <a:latin typeface="+mn-lt"/>
          <a:ea typeface="MS PGothic" pitchFamily="34" charset="-128"/>
          <a:cs typeface="MS PGothic"/>
        </a:defRPr>
      </a:lvl2pPr>
      <a:lvl3pPr marL="1143000" indent="-228600" algn="l" rtl="0" eaLnBrk="0" fontAlgn="t" hangingPunct="0">
        <a:spcBef>
          <a:spcPct val="15000"/>
        </a:spcBef>
        <a:spcAft>
          <a:spcPct val="15000"/>
        </a:spcAft>
        <a:buChar char="•"/>
        <a:defRPr sz="2400">
          <a:solidFill>
            <a:schemeClr val="tx1"/>
          </a:solidFill>
          <a:latin typeface="+mn-lt"/>
          <a:ea typeface="MS PGothic" pitchFamily="34" charset="-128"/>
          <a:cs typeface="MS PGothic"/>
        </a:defRPr>
      </a:lvl3pPr>
      <a:lvl4pPr marL="1600200" indent="-228600" algn="l" rtl="0" eaLnBrk="0" fontAlgn="t" hangingPunct="0">
        <a:spcBef>
          <a:spcPct val="15000"/>
        </a:spcBef>
        <a:spcAft>
          <a:spcPct val="15000"/>
        </a:spcAft>
        <a:buChar char="–"/>
        <a:defRPr sz="2400">
          <a:solidFill>
            <a:schemeClr val="tx1"/>
          </a:solidFill>
          <a:latin typeface="+mn-lt"/>
          <a:ea typeface="MS PGothic" pitchFamily="34" charset="-128"/>
          <a:cs typeface="MS PGothic"/>
        </a:defRPr>
      </a:lvl4pPr>
      <a:lvl5pPr marL="2057400" indent="-228600" algn="l" rtl="0" eaLnBrk="0" fontAlgn="base" hangingPunct="0">
        <a:spcBef>
          <a:spcPct val="20000"/>
        </a:spcBef>
        <a:spcAft>
          <a:spcPct val="0"/>
        </a:spcAft>
        <a:defRPr sz="2400">
          <a:solidFill>
            <a:srgbClr val="363636"/>
          </a:solidFill>
          <a:latin typeface="Arial Unicode MS" charset="0"/>
          <a:ea typeface="MS PGothic" pitchFamily="34" charset="-128"/>
          <a:cs typeface="MS PGothic"/>
        </a:defRPr>
      </a:lvl5pPr>
      <a:lvl6pPr marL="2514600" indent="-228600" algn="l" rtl="0" eaLnBrk="1" fontAlgn="base" hangingPunct="1">
        <a:spcBef>
          <a:spcPct val="20000"/>
        </a:spcBef>
        <a:spcAft>
          <a:spcPct val="0"/>
        </a:spcAft>
        <a:defRPr sz="2400">
          <a:solidFill>
            <a:srgbClr val="363636"/>
          </a:solidFill>
          <a:latin typeface="Arial Unicode MS" charset="0"/>
          <a:ea typeface="+mn-ea"/>
        </a:defRPr>
      </a:lvl6pPr>
      <a:lvl7pPr marL="2971800" indent="-228600" algn="l" rtl="0" eaLnBrk="1" fontAlgn="base" hangingPunct="1">
        <a:spcBef>
          <a:spcPct val="20000"/>
        </a:spcBef>
        <a:spcAft>
          <a:spcPct val="0"/>
        </a:spcAft>
        <a:defRPr sz="2400">
          <a:solidFill>
            <a:srgbClr val="363636"/>
          </a:solidFill>
          <a:latin typeface="Arial Unicode MS" charset="0"/>
          <a:ea typeface="+mn-ea"/>
        </a:defRPr>
      </a:lvl7pPr>
      <a:lvl8pPr marL="3429000" indent="-228600" algn="l" rtl="0" eaLnBrk="1" fontAlgn="base" hangingPunct="1">
        <a:spcBef>
          <a:spcPct val="20000"/>
        </a:spcBef>
        <a:spcAft>
          <a:spcPct val="0"/>
        </a:spcAft>
        <a:defRPr sz="2400">
          <a:solidFill>
            <a:srgbClr val="363636"/>
          </a:solidFill>
          <a:latin typeface="Arial Unicode MS" charset="0"/>
          <a:ea typeface="+mn-ea"/>
        </a:defRPr>
      </a:lvl8pPr>
      <a:lvl9pPr marL="3886200" indent="-228600" algn="l" rtl="0" eaLnBrk="1" fontAlgn="base" hangingPunct="1">
        <a:spcBef>
          <a:spcPct val="20000"/>
        </a:spcBef>
        <a:spcAft>
          <a:spcPct val="0"/>
        </a:spcAft>
        <a:defRPr sz="2400">
          <a:solidFill>
            <a:srgbClr val="363636"/>
          </a:solidFill>
          <a:latin typeface="Arial Unicode MS"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oXG5SaZCVNU"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AEA031-FAD5-4EEF-8529-EB297269A9E5}"/>
              </a:ext>
            </a:extLst>
          </p:cNvPr>
          <p:cNvSpPr>
            <a:spLocks noGrp="1"/>
          </p:cNvSpPr>
          <p:nvPr>
            <p:ph type="ctrTitle"/>
          </p:nvPr>
        </p:nvSpPr>
        <p:spPr>
          <a:xfrm>
            <a:off x="431515" y="1984917"/>
            <a:ext cx="11455685" cy="1561172"/>
          </a:xfrm>
        </p:spPr>
        <p:txBody>
          <a:bodyPr>
            <a:normAutofit/>
          </a:bodyPr>
          <a:lstStyle/>
          <a:p>
            <a:r>
              <a:rPr lang="en-AU" sz="8800" dirty="0">
                <a:latin typeface="Calibri" panose="020F0502020204030204" pitchFamily="34" charset="0"/>
                <a:cs typeface="Calibri" panose="020F0502020204030204" pitchFamily="34" charset="0"/>
              </a:rPr>
              <a:t>Drought monitoring</a:t>
            </a:r>
            <a:endParaRPr lang="en-US" sz="8800" dirty="0">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FF6BDE71-C77F-47D0-BBF2-98785035AA52}"/>
              </a:ext>
            </a:extLst>
          </p:cNvPr>
          <p:cNvSpPr>
            <a:spLocks noGrp="1"/>
          </p:cNvSpPr>
          <p:nvPr>
            <p:ph type="subTitle" idx="1"/>
          </p:nvPr>
        </p:nvSpPr>
        <p:spPr>
          <a:xfrm>
            <a:off x="431515" y="4063890"/>
            <a:ext cx="6744852" cy="764587"/>
          </a:xfrm>
        </p:spPr>
        <p:txBody>
          <a:bodyPr>
            <a:normAutofit/>
          </a:bodyPr>
          <a:lstStyle/>
          <a:p>
            <a:r>
              <a:rPr lang="en-US" dirty="0"/>
              <a:t>Basic concepts and recent changes to EAR Watch methodologies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164" y="0"/>
            <a:ext cx="7416824" cy="1152525"/>
          </a:xfrm>
        </p:spPr>
        <p:txBody>
          <a:bodyPr/>
          <a:lstStyle/>
          <a:p>
            <a:r>
              <a:rPr lang="en-AU" sz="3000" dirty="0"/>
              <a:t>International evaluation of drought indices</a:t>
            </a:r>
          </a:p>
        </p:txBody>
      </p:sp>
      <p:pic>
        <p:nvPicPr>
          <p:cNvPr id="5" name="Picture 4"/>
          <p:cNvPicPr>
            <a:picLocks noChangeAspect="1"/>
          </p:cNvPicPr>
          <p:nvPr/>
        </p:nvPicPr>
        <p:blipFill>
          <a:blip r:embed="rId2"/>
          <a:stretch>
            <a:fillRect/>
          </a:stretch>
        </p:blipFill>
        <p:spPr>
          <a:xfrm>
            <a:off x="4439816" y="1052736"/>
            <a:ext cx="6120680" cy="5087188"/>
          </a:xfrm>
          <a:prstGeom prst="rect">
            <a:avLst/>
          </a:prstGeom>
        </p:spPr>
      </p:pic>
      <p:sp>
        <p:nvSpPr>
          <p:cNvPr id="6" name="Rectangle 5"/>
          <p:cNvSpPr/>
          <p:nvPr/>
        </p:nvSpPr>
        <p:spPr bwMode="auto">
          <a:xfrm>
            <a:off x="4511824" y="2348880"/>
            <a:ext cx="5976664" cy="360040"/>
          </a:xfrm>
          <a:prstGeom prst="rect">
            <a:avLst/>
          </a:prstGeom>
          <a:solidFill>
            <a:srgbClr val="FFFF00">
              <a:alpha val="2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sz="2400">
              <a:solidFill>
                <a:srgbClr val="000000"/>
              </a:solidFill>
              <a:latin typeface="Times" charset="0"/>
              <a:ea typeface="ＭＳ Ｐゴシック" charset="0"/>
            </a:endParaRPr>
          </a:p>
        </p:txBody>
      </p:sp>
      <p:sp>
        <p:nvSpPr>
          <p:cNvPr id="7" name="Rectangle 6"/>
          <p:cNvSpPr/>
          <p:nvPr/>
        </p:nvSpPr>
        <p:spPr>
          <a:xfrm>
            <a:off x="1003636" y="5856317"/>
            <a:ext cx="3044873" cy="369332"/>
          </a:xfrm>
          <a:prstGeom prst="rect">
            <a:avLst/>
          </a:prstGeom>
        </p:spPr>
        <p:txBody>
          <a:bodyPr wrap="none">
            <a:spAutoFit/>
          </a:bodyPr>
          <a:lstStyle/>
          <a:p>
            <a:pPr eaLnBrk="1" hangingPunct="1"/>
            <a:r>
              <a:rPr lang="en-AU" dirty="0">
                <a:solidFill>
                  <a:srgbClr val="144259"/>
                </a:solidFill>
                <a:latin typeface="Calibri" panose="020F0502020204030204" pitchFamily="34" charset="0"/>
                <a:ea typeface="Calibri" panose="020F0502020204030204" pitchFamily="34" charset="0"/>
                <a:cs typeface="Times New Roman" panose="02020603050405020304" pitchFamily="18" charset="0"/>
              </a:rPr>
              <a:t>(</a:t>
            </a:r>
            <a:r>
              <a:rPr lang="en-AU" dirty="0" err="1">
                <a:solidFill>
                  <a:srgbClr val="144259"/>
                </a:solidFill>
                <a:latin typeface="Calibri" panose="020F0502020204030204" pitchFamily="34" charset="0"/>
                <a:ea typeface="Calibri" panose="020F0502020204030204" pitchFamily="34" charset="0"/>
                <a:cs typeface="Times New Roman" panose="02020603050405020304" pitchFamily="18" charset="0"/>
              </a:rPr>
              <a:t>Keyantash</a:t>
            </a:r>
            <a:r>
              <a:rPr lang="en-AU" dirty="0">
                <a:solidFill>
                  <a:srgbClr val="144259"/>
                </a:solidFill>
                <a:latin typeface="Calibri" panose="020F0502020204030204" pitchFamily="34" charset="0"/>
                <a:ea typeface="Calibri" panose="020F0502020204030204" pitchFamily="34" charset="0"/>
                <a:cs typeface="Times New Roman" panose="02020603050405020304" pitchFamily="18" charset="0"/>
              </a:rPr>
              <a:t> and </a:t>
            </a:r>
            <a:r>
              <a:rPr lang="en-AU" dirty="0" err="1">
                <a:solidFill>
                  <a:srgbClr val="144259"/>
                </a:solidFill>
                <a:latin typeface="Calibri" panose="020F0502020204030204" pitchFamily="34" charset="0"/>
                <a:ea typeface="Calibri" panose="020F0502020204030204" pitchFamily="34" charset="0"/>
                <a:cs typeface="Times New Roman" panose="02020603050405020304" pitchFamily="18" charset="0"/>
              </a:rPr>
              <a:t>Dracup</a:t>
            </a:r>
            <a:r>
              <a:rPr lang="en-AU" dirty="0">
                <a:solidFill>
                  <a:srgbClr val="144259"/>
                </a:solidFill>
                <a:latin typeface="Calibri" panose="020F0502020204030204" pitchFamily="34" charset="0"/>
                <a:ea typeface="Calibri" panose="020F0502020204030204" pitchFamily="34" charset="0"/>
                <a:cs typeface="Times New Roman" panose="02020603050405020304" pitchFamily="18" charset="0"/>
              </a:rPr>
              <a:t>, 2002) </a:t>
            </a:r>
            <a:endParaRPr lang="en-AU" dirty="0">
              <a:solidFill>
                <a:srgbClr val="144259"/>
              </a:solidFill>
              <a:latin typeface="Times" pitchFamily="18" charset="0"/>
              <a:ea typeface="MS PGothic"/>
            </a:endParaRPr>
          </a:p>
        </p:txBody>
      </p:sp>
      <p:pic>
        <p:nvPicPr>
          <p:cNvPr id="8" name="Picture 7">
            <a:extLst>
              <a:ext uri="{FF2B5EF4-FFF2-40B4-BE49-F238E27FC236}">
                <a16:creationId xmlns:a16="http://schemas.microsoft.com/office/drawing/2014/main" id="{94B0C170-377A-4063-8F0A-09905C9A953B}"/>
              </a:ext>
            </a:extLst>
          </p:cNvPr>
          <p:cNvPicPr>
            <a:picLocks noChangeAspect="1"/>
          </p:cNvPicPr>
          <p:nvPr/>
        </p:nvPicPr>
        <p:blipFill>
          <a:blip r:embed="rId3"/>
          <a:stretch>
            <a:fillRect/>
          </a:stretch>
        </p:blipFill>
        <p:spPr>
          <a:xfrm>
            <a:off x="898079" y="1400602"/>
            <a:ext cx="3255986" cy="4391456"/>
          </a:xfrm>
          <a:prstGeom prst="rect">
            <a:avLst/>
          </a:prstGeom>
        </p:spPr>
      </p:pic>
    </p:spTree>
    <p:extLst>
      <p:ext uri="{BB962C8B-B14F-4D97-AF65-F5344CB8AC3E}">
        <p14:creationId xmlns:p14="http://schemas.microsoft.com/office/powerpoint/2010/main" val="3470544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D0BD-9016-46EF-8F83-683062D461CC}"/>
              </a:ext>
            </a:extLst>
          </p:cNvPr>
          <p:cNvSpPr>
            <a:spLocks noGrp="1"/>
          </p:cNvSpPr>
          <p:nvPr>
            <p:ph type="title"/>
          </p:nvPr>
        </p:nvSpPr>
        <p:spPr>
          <a:xfrm>
            <a:off x="2439459" y="298451"/>
            <a:ext cx="9116484" cy="1152525"/>
          </a:xfrm>
        </p:spPr>
        <p:txBody>
          <a:bodyPr/>
          <a:lstStyle/>
          <a:p>
            <a:r>
              <a:rPr lang="en-AU" dirty="0"/>
              <a:t>Droughts are meant to be rare events</a:t>
            </a:r>
          </a:p>
        </p:txBody>
      </p:sp>
      <p:pic>
        <p:nvPicPr>
          <p:cNvPr id="2050" name="Picture 2" descr="Normal Distributions. Hello everyone, I hope you&amp;#39;re all well… | by Hamilton  Chang | Medium">
            <a:extLst>
              <a:ext uri="{FF2B5EF4-FFF2-40B4-BE49-F238E27FC236}">
                <a16:creationId xmlns:a16="http://schemas.microsoft.com/office/drawing/2014/main" id="{C8658BB5-0F65-44A4-9CE3-AD28F5451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1" y="3190252"/>
            <a:ext cx="5507260" cy="32391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A8651C4-D279-41C7-BCA9-1200C62BCDA8}"/>
              </a:ext>
            </a:extLst>
          </p:cNvPr>
          <p:cNvSpPr/>
          <p:nvPr/>
        </p:nvSpPr>
        <p:spPr bwMode="auto">
          <a:xfrm>
            <a:off x="438151" y="3943349"/>
            <a:ext cx="2419350" cy="2200275"/>
          </a:xfrm>
          <a:prstGeom prst="rect">
            <a:avLst/>
          </a:prstGeom>
          <a:solidFill>
            <a:schemeClr val="accent1">
              <a:alpha val="52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2400" dirty="0">
                <a:solidFill>
                  <a:srgbClr val="000000"/>
                </a:solidFill>
                <a:latin typeface="Times" charset="0"/>
                <a:ea typeface="ＭＳ Ｐゴシック" charset="0"/>
              </a:rPr>
              <a:t>Drought (lower 16%)</a:t>
            </a:r>
            <a:endParaRPr kumimoji="0" lang="en-AU" sz="2400" b="0" i="0" u="none" strike="noStrike" cap="none" normalizeH="0" baseline="0" dirty="0">
              <a:ln>
                <a:noFill/>
              </a:ln>
              <a:solidFill>
                <a:srgbClr val="000000"/>
              </a:solidFill>
              <a:effectLst/>
              <a:latin typeface="Times" charset="0"/>
              <a:ea typeface="ＭＳ Ｐゴシック" charset="0"/>
            </a:endParaRPr>
          </a:p>
        </p:txBody>
      </p:sp>
      <p:sp>
        <p:nvSpPr>
          <p:cNvPr id="6" name="Rectangle 5">
            <a:extLst>
              <a:ext uri="{FF2B5EF4-FFF2-40B4-BE49-F238E27FC236}">
                <a16:creationId xmlns:a16="http://schemas.microsoft.com/office/drawing/2014/main" id="{46B0CD43-CC87-4878-AE39-AD6B0CD92CB3}"/>
              </a:ext>
            </a:extLst>
          </p:cNvPr>
          <p:cNvSpPr/>
          <p:nvPr/>
        </p:nvSpPr>
        <p:spPr bwMode="auto">
          <a:xfrm>
            <a:off x="4143376" y="3943350"/>
            <a:ext cx="2419350" cy="2200275"/>
          </a:xfrm>
          <a:prstGeom prst="rect">
            <a:avLst/>
          </a:prstGeom>
          <a:solidFill>
            <a:schemeClr val="accent1">
              <a:alpha val="52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2400" dirty="0">
                <a:solidFill>
                  <a:srgbClr val="000000"/>
                </a:solidFill>
                <a:latin typeface="Times" charset="0"/>
                <a:ea typeface="ＭＳ Ｐゴシック" charset="0"/>
              </a:rPr>
              <a:t>Wet Period (upper 16%)</a:t>
            </a:r>
            <a:endParaRPr kumimoji="0" lang="en-AU" sz="2400" b="0" i="0" u="none" strike="noStrike" cap="none" normalizeH="0" baseline="0" dirty="0">
              <a:ln>
                <a:noFill/>
              </a:ln>
              <a:solidFill>
                <a:srgbClr val="000000"/>
              </a:solidFill>
              <a:effectLst/>
              <a:latin typeface="Times" charset="0"/>
              <a:ea typeface="ＭＳ Ｐゴシック" charset="0"/>
            </a:endParaRPr>
          </a:p>
        </p:txBody>
      </p:sp>
      <p:pic>
        <p:nvPicPr>
          <p:cNvPr id="5" name="Picture 4">
            <a:extLst>
              <a:ext uri="{FF2B5EF4-FFF2-40B4-BE49-F238E27FC236}">
                <a16:creationId xmlns:a16="http://schemas.microsoft.com/office/drawing/2014/main" id="{B742E660-E557-40E9-BF20-ED9D6EF13BA3}"/>
              </a:ext>
            </a:extLst>
          </p:cNvPr>
          <p:cNvPicPr>
            <a:picLocks noChangeAspect="1"/>
          </p:cNvPicPr>
          <p:nvPr/>
        </p:nvPicPr>
        <p:blipFill rotWithShape="1">
          <a:blip r:embed="rId3"/>
          <a:srcRect b="25556"/>
          <a:stretch/>
        </p:blipFill>
        <p:spPr>
          <a:xfrm>
            <a:off x="4057650" y="2089490"/>
            <a:ext cx="7162800" cy="872161"/>
          </a:xfrm>
          <a:prstGeom prst="rect">
            <a:avLst/>
          </a:prstGeom>
        </p:spPr>
      </p:pic>
      <p:sp>
        <p:nvSpPr>
          <p:cNvPr id="8" name="Rectangle 7">
            <a:extLst>
              <a:ext uri="{FF2B5EF4-FFF2-40B4-BE49-F238E27FC236}">
                <a16:creationId xmlns:a16="http://schemas.microsoft.com/office/drawing/2014/main" id="{3374DE1F-F7D2-41CD-9261-9F4FB1D2B268}"/>
              </a:ext>
            </a:extLst>
          </p:cNvPr>
          <p:cNvSpPr/>
          <p:nvPr/>
        </p:nvSpPr>
        <p:spPr bwMode="auto">
          <a:xfrm>
            <a:off x="3263349" y="1649101"/>
            <a:ext cx="1700987" cy="1541151"/>
          </a:xfrm>
          <a:prstGeom prst="rect">
            <a:avLst/>
          </a:prstGeom>
          <a:solidFill>
            <a:schemeClr val="accent1">
              <a:alpha val="52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2400" dirty="0">
                <a:solidFill>
                  <a:srgbClr val="000000"/>
                </a:solidFill>
                <a:latin typeface="Times" charset="0"/>
                <a:ea typeface="ＭＳ Ｐゴシック" charset="0"/>
              </a:rPr>
              <a:t>Drought (lower 10%)</a:t>
            </a:r>
            <a:endParaRPr kumimoji="0" lang="en-AU" sz="2400" b="0" i="0" u="none" strike="noStrike" cap="none" normalizeH="0" baseline="0" dirty="0">
              <a:ln>
                <a:noFill/>
              </a:ln>
              <a:solidFill>
                <a:srgbClr val="000000"/>
              </a:solidFill>
              <a:effectLst/>
              <a:latin typeface="Times" charset="0"/>
              <a:ea typeface="ＭＳ Ｐゴシック" charset="0"/>
            </a:endParaRPr>
          </a:p>
        </p:txBody>
      </p:sp>
      <p:sp>
        <p:nvSpPr>
          <p:cNvPr id="9" name="Rectangle 8">
            <a:extLst>
              <a:ext uri="{FF2B5EF4-FFF2-40B4-BE49-F238E27FC236}">
                <a16:creationId xmlns:a16="http://schemas.microsoft.com/office/drawing/2014/main" id="{2E44A624-10F5-44C5-9A84-65B2E6D89DDC}"/>
              </a:ext>
            </a:extLst>
          </p:cNvPr>
          <p:cNvSpPr/>
          <p:nvPr/>
        </p:nvSpPr>
        <p:spPr bwMode="auto">
          <a:xfrm>
            <a:off x="10208156" y="1651001"/>
            <a:ext cx="1628774" cy="1466851"/>
          </a:xfrm>
          <a:prstGeom prst="rect">
            <a:avLst/>
          </a:prstGeom>
          <a:solidFill>
            <a:schemeClr val="accent1">
              <a:alpha val="52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2400" dirty="0">
                <a:solidFill>
                  <a:srgbClr val="000000"/>
                </a:solidFill>
                <a:latin typeface="Times" charset="0"/>
                <a:ea typeface="ＭＳ Ｐゴシック" charset="0"/>
              </a:rPr>
              <a:t>Wet Period (upper 10%)</a:t>
            </a:r>
            <a:endParaRPr kumimoji="0" lang="en-AU" sz="2400" b="0" i="0" u="none" strike="noStrike" cap="none" normalizeH="0" baseline="0" dirty="0">
              <a:ln>
                <a:noFill/>
              </a:ln>
              <a:solidFill>
                <a:srgbClr val="000000"/>
              </a:solidFill>
              <a:effectLst/>
              <a:latin typeface="Times" charset="0"/>
              <a:ea typeface="ＭＳ Ｐゴシック" charset="0"/>
            </a:endParaRPr>
          </a:p>
        </p:txBody>
      </p:sp>
      <p:sp>
        <p:nvSpPr>
          <p:cNvPr id="7" name="TextBox 6">
            <a:extLst>
              <a:ext uri="{FF2B5EF4-FFF2-40B4-BE49-F238E27FC236}">
                <a16:creationId xmlns:a16="http://schemas.microsoft.com/office/drawing/2014/main" id="{922E3C73-886F-4FA8-920A-5D66089C1137}"/>
              </a:ext>
            </a:extLst>
          </p:cNvPr>
          <p:cNvSpPr txBox="1"/>
          <p:nvPr/>
        </p:nvSpPr>
        <p:spPr>
          <a:xfrm>
            <a:off x="1066800" y="2019407"/>
            <a:ext cx="2044149" cy="369332"/>
          </a:xfrm>
          <a:prstGeom prst="rect">
            <a:avLst/>
          </a:prstGeom>
          <a:noFill/>
        </p:spPr>
        <p:txBody>
          <a:bodyPr wrap="none" rtlCol="0">
            <a:spAutoFit/>
          </a:bodyPr>
          <a:lstStyle/>
          <a:p>
            <a:r>
              <a:rPr lang="en-AU" dirty="0">
                <a:latin typeface="+mn-lt"/>
              </a:rPr>
              <a:t>Percentile method</a:t>
            </a:r>
          </a:p>
        </p:txBody>
      </p:sp>
      <p:sp>
        <p:nvSpPr>
          <p:cNvPr id="11" name="TextBox 10">
            <a:extLst>
              <a:ext uri="{FF2B5EF4-FFF2-40B4-BE49-F238E27FC236}">
                <a16:creationId xmlns:a16="http://schemas.microsoft.com/office/drawing/2014/main" id="{305D4CF8-8D49-4404-93C4-6A5F2B36249F}"/>
              </a:ext>
            </a:extLst>
          </p:cNvPr>
          <p:cNvSpPr txBox="1"/>
          <p:nvPr/>
        </p:nvSpPr>
        <p:spPr>
          <a:xfrm>
            <a:off x="6819900" y="4628581"/>
            <a:ext cx="3506088" cy="369332"/>
          </a:xfrm>
          <a:prstGeom prst="rect">
            <a:avLst/>
          </a:prstGeom>
          <a:noFill/>
        </p:spPr>
        <p:txBody>
          <a:bodyPr wrap="none" rtlCol="0">
            <a:spAutoFit/>
          </a:bodyPr>
          <a:lstStyle/>
          <a:p>
            <a:r>
              <a:rPr lang="en-AU" dirty="0">
                <a:latin typeface="+mn-lt"/>
              </a:rPr>
              <a:t>Standardized Precipitation Index</a:t>
            </a:r>
          </a:p>
        </p:txBody>
      </p:sp>
    </p:spTree>
    <p:extLst>
      <p:ext uri="{BB962C8B-B14F-4D97-AF65-F5344CB8AC3E}">
        <p14:creationId xmlns:p14="http://schemas.microsoft.com/office/powerpoint/2010/main" val="2789180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9CF0-91AA-45C6-8B27-F497CE6EA089}"/>
              </a:ext>
            </a:extLst>
          </p:cNvPr>
          <p:cNvSpPr>
            <a:spLocks noGrp="1"/>
          </p:cNvSpPr>
          <p:nvPr>
            <p:ph type="title"/>
          </p:nvPr>
        </p:nvSpPr>
        <p:spPr>
          <a:xfrm>
            <a:off x="2496609" y="269876"/>
            <a:ext cx="9116484" cy="1152525"/>
          </a:xfrm>
        </p:spPr>
        <p:txBody>
          <a:bodyPr/>
          <a:lstStyle/>
          <a:p>
            <a:r>
              <a:rPr lang="en-AU" dirty="0"/>
              <a:t>Definitions</a:t>
            </a:r>
          </a:p>
        </p:txBody>
      </p:sp>
      <p:sp>
        <p:nvSpPr>
          <p:cNvPr id="3" name="Content Placeholder 2">
            <a:extLst>
              <a:ext uri="{FF2B5EF4-FFF2-40B4-BE49-F238E27FC236}">
                <a16:creationId xmlns:a16="http://schemas.microsoft.com/office/drawing/2014/main" id="{8A926D93-689E-4176-8D5F-026AEF33BC3F}"/>
              </a:ext>
            </a:extLst>
          </p:cNvPr>
          <p:cNvSpPr>
            <a:spLocks noGrp="1"/>
          </p:cNvSpPr>
          <p:nvPr>
            <p:ph idx="1"/>
          </p:nvPr>
        </p:nvSpPr>
        <p:spPr/>
        <p:txBody>
          <a:bodyPr/>
          <a:lstStyle/>
          <a:p>
            <a:pPr marL="0" indent="0">
              <a:buNone/>
            </a:pPr>
            <a:r>
              <a:rPr lang="en-AU" i="1" dirty="0"/>
              <a:t>Meteorological drought:  “declared” when the rainfall is ≤ 10th percentile (SPI ≤ ‒1)</a:t>
            </a:r>
          </a:p>
          <a:p>
            <a:pPr marL="342900" lvl="0" indent="-342900">
              <a:lnSpc>
                <a:spcPct val="115000"/>
              </a:lnSpc>
              <a:buFont typeface="+mj-lt"/>
              <a:buAutoNum type="arabicParenR"/>
            </a:pPr>
            <a:r>
              <a:rPr lang="en-AU" sz="1800" dirty="0">
                <a:effectLst/>
                <a:latin typeface="Arial" panose="020B0604020202020204" pitchFamily="34" charset="0"/>
                <a:ea typeface="Calibri" panose="020F0502020204030204" pitchFamily="34" charset="0"/>
                <a:cs typeface="Times New Roman" panose="02020603050405020304" pitchFamily="18" charset="0"/>
              </a:rPr>
              <a:t>considered to be </a:t>
            </a:r>
            <a:r>
              <a:rPr lang="en-AU" sz="1800" b="1" dirty="0">
                <a:effectLst/>
                <a:latin typeface="Arial" panose="020B0604020202020204" pitchFamily="34" charset="0"/>
                <a:ea typeface="Calibri" panose="020F0502020204030204" pitchFamily="34" charset="0"/>
                <a:cs typeface="Times New Roman" panose="02020603050405020304" pitchFamily="18" charset="0"/>
              </a:rPr>
              <a:t>easing</a:t>
            </a:r>
            <a:r>
              <a:rPr lang="en-AU" sz="1800" dirty="0">
                <a:effectLst/>
                <a:latin typeface="Arial" panose="020B0604020202020204" pitchFamily="34" charset="0"/>
                <a:ea typeface="Calibri" panose="020F0502020204030204" pitchFamily="34" charset="0"/>
                <a:cs typeface="Times New Roman" panose="02020603050405020304" pitchFamily="18" charset="0"/>
              </a:rPr>
              <a:t> when, having already been in drought, rainfall is &gt; 25th percentile but ≤ 40</a:t>
            </a:r>
            <a:r>
              <a:rPr lang="en-AU" sz="18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AU" sz="1800" dirty="0">
                <a:effectLst/>
                <a:latin typeface="Arial" panose="020B0604020202020204" pitchFamily="34" charset="0"/>
                <a:ea typeface="Calibri" panose="020F0502020204030204" pitchFamily="34" charset="0"/>
                <a:cs typeface="Times New Roman" panose="02020603050405020304" pitchFamily="18" charset="0"/>
              </a:rPr>
              <a:t> percentile (SPI &gt; ‒0.67 but less than SPI ≤ ‒ 0.27).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arenR"/>
            </a:pPr>
            <a:r>
              <a:rPr lang="en-AU" sz="1800" i="1" dirty="0">
                <a:effectLst/>
                <a:latin typeface="Arial" panose="020B0604020202020204" pitchFamily="34" charset="0"/>
                <a:ea typeface="Calibri" panose="020F0502020204030204" pitchFamily="34" charset="0"/>
                <a:cs typeface="Times New Roman" panose="02020603050405020304" pitchFamily="18" charset="0"/>
              </a:rPr>
              <a:t>drought ends when rainfall is &gt; 40</a:t>
            </a:r>
            <a:r>
              <a:rPr lang="en-AU" sz="1800" i="1"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AU" sz="1800" i="1" dirty="0">
                <a:effectLst/>
                <a:latin typeface="Arial" panose="020B0604020202020204" pitchFamily="34" charset="0"/>
                <a:ea typeface="Calibri" panose="020F0502020204030204" pitchFamily="34" charset="0"/>
                <a:cs typeface="Times New Roman" panose="02020603050405020304" pitchFamily="18" charset="0"/>
              </a:rPr>
              <a:t> percentile (SPI ≥ 0). </a:t>
            </a:r>
            <a:r>
              <a:rPr lang="en-AU" sz="1800" dirty="0">
                <a:effectLst/>
                <a:latin typeface="Arial" panose="020B0604020202020204" pitchFamily="34" charset="0"/>
                <a:ea typeface="Calibri" panose="020F0502020204030204" pitchFamily="34" charset="0"/>
                <a:cs typeface="Times New Roman" panose="02020603050405020304" pitchFamily="18" charset="0"/>
              </a:rPr>
              <a:t>Note the SPI ≥ 0 is not the equivalent of the 40</a:t>
            </a:r>
            <a:r>
              <a:rPr lang="en-AU" sz="18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AU" sz="1800" dirty="0">
                <a:effectLst/>
                <a:latin typeface="Arial" panose="020B0604020202020204" pitchFamily="34" charset="0"/>
                <a:ea typeface="Calibri" panose="020F0502020204030204" pitchFamily="34" charset="0"/>
                <a:cs typeface="Times New Roman" panose="02020603050405020304" pitchFamily="18" charset="0"/>
              </a:rPr>
              <a:t> percentile. The SPI ≥ 0 based WMO guidance.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dirty="0"/>
          </a:p>
        </p:txBody>
      </p:sp>
    </p:spTree>
    <p:extLst>
      <p:ext uri="{BB962C8B-B14F-4D97-AF65-F5344CB8AC3E}">
        <p14:creationId xmlns:p14="http://schemas.microsoft.com/office/powerpoint/2010/main" val="2095873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9CF0-91AA-45C6-8B27-F497CE6EA089}"/>
              </a:ext>
            </a:extLst>
          </p:cNvPr>
          <p:cNvSpPr>
            <a:spLocks noGrp="1"/>
          </p:cNvSpPr>
          <p:nvPr>
            <p:ph type="title"/>
          </p:nvPr>
        </p:nvSpPr>
        <p:spPr>
          <a:xfrm>
            <a:off x="2496609" y="269876"/>
            <a:ext cx="9116484" cy="1152525"/>
          </a:xfrm>
        </p:spPr>
        <p:txBody>
          <a:bodyPr/>
          <a:lstStyle/>
          <a:p>
            <a:r>
              <a:rPr lang="en-AU" dirty="0"/>
              <a:t>Definitions</a:t>
            </a:r>
          </a:p>
        </p:txBody>
      </p:sp>
      <p:sp>
        <p:nvSpPr>
          <p:cNvPr id="3" name="Content Placeholder 2">
            <a:extLst>
              <a:ext uri="{FF2B5EF4-FFF2-40B4-BE49-F238E27FC236}">
                <a16:creationId xmlns:a16="http://schemas.microsoft.com/office/drawing/2014/main" id="{8A926D93-689E-4176-8D5F-026AEF33BC3F}"/>
              </a:ext>
            </a:extLst>
          </p:cNvPr>
          <p:cNvSpPr>
            <a:spLocks noGrp="1"/>
          </p:cNvSpPr>
          <p:nvPr>
            <p:ph idx="1"/>
          </p:nvPr>
        </p:nvSpPr>
        <p:spPr/>
        <p:txBody>
          <a:bodyPr/>
          <a:lstStyle/>
          <a:p>
            <a:pPr marL="0" indent="0">
              <a:buNone/>
            </a:pPr>
            <a:r>
              <a:rPr lang="en-AU" i="1" dirty="0"/>
              <a:t>Very Wet: period is applied when rainfall is ≥ 90th percentile (SPI ≥ 1) </a:t>
            </a:r>
          </a:p>
          <a:p>
            <a:pPr marL="0" indent="0">
              <a:buNone/>
            </a:pPr>
            <a:r>
              <a:rPr lang="en-AU" sz="1800" dirty="0"/>
              <a:t>The alert ends when rainfall is &lt; 90th percentile (SPI &lt; 1). This doesn't comply with WMO guidance. To be reviewed in time.</a:t>
            </a:r>
          </a:p>
          <a:p>
            <a:pPr marL="0" indent="0">
              <a:buNone/>
            </a:pPr>
            <a:endParaRPr lang="en-AU" dirty="0"/>
          </a:p>
        </p:txBody>
      </p:sp>
    </p:spTree>
    <p:extLst>
      <p:ext uri="{BB962C8B-B14F-4D97-AF65-F5344CB8AC3E}">
        <p14:creationId xmlns:p14="http://schemas.microsoft.com/office/powerpoint/2010/main" val="2617480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9CF0-91AA-45C6-8B27-F497CE6EA089}"/>
              </a:ext>
            </a:extLst>
          </p:cNvPr>
          <p:cNvSpPr>
            <a:spLocks noGrp="1"/>
          </p:cNvSpPr>
          <p:nvPr>
            <p:ph type="title"/>
          </p:nvPr>
        </p:nvSpPr>
        <p:spPr>
          <a:xfrm>
            <a:off x="2496609" y="269876"/>
            <a:ext cx="9116484" cy="1152525"/>
          </a:xfrm>
        </p:spPr>
        <p:txBody>
          <a:bodyPr/>
          <a:lstStyle/>
          <a:p>
            <a:r>
              <a:rPr lang="en-AU" dirty="0"/>
              <a:t>Definitions</a:t>
            </a:r>
          </a:p>
        </p:txBody>
      </p:sp>
      <p:sp>
        <p:nvSpPr>
          <p:cNvPr id="3" name="Content Placeholder 2">
            <a:extLst>
              <a:ext uri="{FF2B5EF4-FFF2-40B4-BE49-F238E27FC236}">
                <a16:creationId xmlns:a16="http://schemas.microsoft.com/office/drawing/2014/main" id="{8A926D93-689E-4176-8D5F-026AEF33BC3F}"/>
              </a:ext>
            </a:extLst>
          </p:cNvPr>
          <p:cNvSpPr>
            <a:spLocks noGrp="1"/>
          </p:cNvSpPr>
          <p:nvPr>
            <p:ph idx="1"/>
          </p:nvPr>
        </p:nvSpPr>
        <p:spPr>
          <a:xfrm>
            <a:off x="338667" y="1989138"/>
            <a:ext cx="11516784" cy="3640137"/>
          </a:xfrm>
        </p:spPr>
        <p:txBody>
          <a:bodyPr/>
          <a:lstStyle/>
          <a:p>
            <a:pPr marL="0" lvl="0" indent="0">
              <a:lnSpc>
                <a:spcPct val="115000"/>
              </a:lnSpc>
              <a:spcAft>
                <a:spcPts val="1000"/>
              </a:spcAft>
              <a:buNone/>
            </a:pPr>
            <a:r>
              <a:rPr lang="en-AU" b="1" dirty="0">
                <a:effectLst/>
                <a:latin typeface="Arial" panose="020B0604020202020204" pitchFamily="34" charset="0"/>
                <a:ea typeface="Calibri" panose="020F0502020204030204" pitchFamily="34" charset="0"/>
                <a:cs typeface="Times New Roman" panose="02020603050405020304" pitchFamily="18" charset="0"/>
              </a:rPr>
              <a:t>Watch</a:t>
            </a:r>
            <a:r>
              <a:rPr lang="en-AU" dirty="0">
                <a:effectLst/>
                <a:latin typeface="Arial" panose="020B0604020202020204" pitchFamily="34" charset="0"/>
                <a:ea typeface="Calibri" panose="020F0502020204030204" pitchFamily="34" charset="0"/>
                <a:cs typeface="Times New Roman" panose="02020603050405020304" pitchFamily="18" charset="0"/>
              </a:rPr>
              <a:t> alert issued when the rainfall is ≤ 40th percentile (SPI ≤ ‒ 0.27) </a:t>
            </a:r>
          </a:p>
          <a:p>
            <a:pPr marL="0" lvl="0" indent="0">
              <a:lnSpc>
                <a:spcPct val="115000"/>
              </a:lnSpc>
              <a:spcAft>
                <a:spcPts val="1000"/>
              </a:spcAft>
              <a:buNone/>
            </a:pPr>
            <a:r>
              <a:rPr lang="en-AU" sz="1800" dirty="0">
                <a:effectLst/>
                <a:latin typeface="Arial" panose="020B0604020202020204" pitchFamily="34" charset="0"/>
                <a:ea typeface="Calibri" panose="020F0502020204030204" pitchFamily="34" charset="0"/>
                <a:cs typeface="Times New Roman" panose="02020603050405020304" pitchFamily="18" charset="0"/>
              </a:rPr>
              <a:t>Watch cancelled when the following criteria are met: </a:t>
            </a:r>
          </a:p>
          <a:p>
            <a:pPr lvl="0">
              <a:lnSpc>
                <a:spcPct val="115000"/>
              </a:lnSpc>
              <a:spcAft>
                <a:spcPts val="1000"/>
              </a:spcAft>
              <a:buFont typeface="+mj-lt"/>
              <a:buAutoNum type="arabicPeriod"/>
            </a:pPr>
            <a:r>
              <a:rPr lang="en-AU" sz="1800" dirty="0">
                <a:effectLst/>
                <a:latin typeface="Arial" panose="020B0604020202020204" pitchFamily="34" charset="0"/>
                <a:ea typeface="Calibri" panose="020F0502020204030204" pitchFamily="34" charset="0"/>
                <a:cs typeface="Times New Roman" panose="02020603050405020304" pitchFamily="18" charset="0"/>
              </a:rPr>
              <a:t>rainfall is &gt; 40th percentile (SPI &gt; ‒ 0.27) for at least three consecutive months; </a:t>
            </a:r>
            <a:r>
              <a:rPr lang="en-AU" sz="1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or</a:t>
            </a:r>
          </a:p>
          <a:p>
            <a:pPr lvl="0">
              <a:lnSpc>
                <a:spcPct val="115000"/>
              </a:lnSpc>
              <a:spcAft>
                <a:spcPts val="1000"/>
              </a:spcAft>
              <a:buFont typeface="+mj-lt"/>
              <a:buAutoNum type="arabicPeriod"/>
            </a:pPr>
            <a:r>
              <a:rPr lang="en-AU" sz="1800" dirty="0">
                <a:effectLst/>
                <a:latin typeface="Arial" panose="020B0604020202020204" pitchFamily="34" charset="0"/>
                <a:ea typeface="Calibri" panose="020F0502020204030204" pitchFamily="34" charset="0"/>
                <a:cs typeface="Times New Roman" panose="02020603050405020304" pitchFamily="18" charset="0"/>
              </a:rPr>
              <a:t>rainfall is &gt; 50th percentile (SPI &gt; ‒ 0.01) for one month; and</a:t>
            </a:r>
          </a:p>
          <a:p>
            <a:pPr lvl="0">
              <a:lnSpc>
                <a:spcPct val="115000"/>
              </a:lnSpc>
              <a:spcAft>
                <a:spcPts val="1000"/>
              </a:spcAft>
              <a:buFont typeface="+mj-lt"/>
              <a:buAutoNum type="arabicPeriod"/>
            </a:pPr>
            <a:r>
              <a:rPr lang="en-AU" sz="1800" dirty="0">
                <a:effectLst/>
                <a:latin typeface="Arial" panose="020B0604020202020204" pitchFamily="34" charset="0"/>
                <a:ea typeface="Calibri" panose="020F0502020204030204" pitchFamily="34" charset="0"/>
                <a:cs typeface="Times New Roman" panose="02020603050405020304" pitchFamily="18" charset="0"/>
              </a:rPr>
              <a:t>rainfall has not dropped below the next threshold (≤ 25th percentile; SPI ≤ ‒0.67) since the watch was first issued. </a:t>
            </a:r>
          </a:p>
          <a:p>
            <a:pPr marL="0" lvl="0" indent="0">
              <a:lnSpc>
                <a:spcPct val="115000"/>
              </a:lnSpc>
              <a:spcAft>
                <a:spcPts val="1000"/>
              </a:spcAft>
              <a:buNone/>
            </a:pPr>
            <a:endParaRPr lang="en-AU"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AU" dirty="0"/>
          </a:p>
        </p:txBody>
      </p:sp>
    </p:spTree>
    <p:extLst>
      <p:ext uri="{BB962C8B-B14F-4D97-AF65-F5344CB8AC3E}">
        <p14:creationId xmlns:p14="http://schemas.microsoft.com/office/powerpoint/2010/main" val="3828906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9CF0-91AA-45C6-8B27-F497CE6EA089}"/>
              </a:ext>
            </a:extLst>
          </p:cNvPr>
          <p:cNvSpPr>
            <a:spLocks noGrp="1"/>
          </p:cNvSpPr>
          <p:nvPr>
            <p:ph type="title"/>
          </p:nvPr>
        </p:nvSpPr>
        <p:spPr>
          <a:xfrm>
            <a:off x="2496609" y="269876"/>
            <a:ext cx="9116484" cy="1152525"/>
          </a:xfrm>
        </p:spPr>
        <p:txBody>
          <a:bodyPr/>
          <a:lstStyle/>
          <a:p>
            <a:r>
              <a:rPr lang="en-AU" dirty="0"/>
              <a:t>Definitions</a:t>
            </a:r>
          </a:p>
        </p:txBody>
      </p:sp>
      <p:sp>
        <p:nvSpPr>
          <p:cNvPr id="3" name="Content Placeholder 2">
            <a:extLst>
              <a:ext uri="{FF2B5EF4-FFF2-40B4-BE49-F238E27FC236}">
                <a16:creationId xmlns:a16="http://schemas.microsoft.com/office/drawing/2014/main" id="{8A926D93-689E-4176-8D5F-026AEF33BC3F}"/>
              </a:ext>
            </a:extLst>
          </p:cNvPr>
          <p:cNvSpPr>
            <a:spLocks noGrp="1"/>
          </p:cNvSpPr>
          <p:nvPr>
            <p:ph idx="1"/>
          </p:nvPr>
        </p:nvSpPr>
        <p:spPr>
          <a:xfrm>
            <a:off x="338667" y="1989138"/>
            <a:ext cx="11516784" cy="3640137"/>
          </a:xfrm>
        </p:spPr>
        <p:txBody>
          <a:bodyPr/>
          <a:lstStyle/>
          <a:p>
            <a:pPr marL="0" lvl="0" indent="0">
              <a:lnSpc>
                <a:spcPct val="115000"/>
              </a:lnSpc>
              <a:spcAft>
                <a:spcPts val="1000"/>
              </a:spcAft>
              <a:buNone/>
            </a:pPr>
            <a:r>
              <a:rPr lang="en-AU" b="1" dirty="0">
                <a:effectLst/>
                <a:latin typeface="Arial" panose="020B0604020202020204" pitchFamily="34" charset="0"/>
                <a:ea typeface="Calibri" panose="020F0502020204030204" pitchFamily="34" charset="0"/>
                <a:cs typeface="Times New Roman" panose="02020603050405020304" pitchFamily="18" charset="0"/>
              </a:rPr>
              <a:t>Warning</a:t>
            </a:r>
            <a:r>
              <a:rPr lang="en-AU" dirty="0">
                <a:effectLst/>
                <a:latin typeface="Arial" panose="020B0604020202020204" pitchFamily="34" charset="0"/>
                <a:ea typeface="Calibri" panose="020F0502020204030204" pitchFamily="34" charset="0"/>
                <a:cs typeface="Times New Roman" panose="02020603050405020304" pitchFamily="18" charset="0"/>
              </a:rPr>
              <a:t> alert issued when the rainfall is ≤ 25th percentile (SPI ≤ ‒ 0.67). </a:t>
            </a:r>
          </a:p>
          <a:p>
            <a:pPr marL="0" lvl="0" indent="0">
              <a:lnSpc>
                <a:spcPct val="115000"/>
              </a:lnSpc>
              <a:spcAft>
                <a:spcPts val="1000"/>
              </a:spcAft>
              <a:buNone/>
            </a:pPr>
            <a:r>
              <a:rPr lang="en-AU" sz="1800" dirty="0">
                <a:effectLst/>
                <a:latin typeface="Arial" panose="020B0604020202020204" pitchFamily="34" charset="0"/>
                <a:ea typeface="Calibri" panose="020F0502020204030204" pitchFamily="34" charset="0"/>
                <a:cs typeface="Times New Roman" panose="02020603050405020304" pitchFamily="18" charset="0"/>
              </a:rPr>
              <a:t>Can only be applied if a Watch is current. Allowance made for the times when the rainfall drops with a month from &gt; 40th percentile (SPI &gt; ‒ 0.27) to ≤ 25th percentile (SPI ≤ ‒ 0.67).</a:t>
            </a:r>
          </a:p>
          <a:p>
            <a:pPr marL="0" indent="0">
              <a:lnSpc>
                <a:spcPct val="115000"/>
              </a:lnSpc>
              <a:spcAft>
                <a:spcPts val="1000"/>
              </a:spcAft>
              <a:buNone/>
            </a:pPr>
            <a:r>
              <a:rPr lang="en-AU" sz="1800" dirty="0">
                <a:effectLst/>
                <a:latin typeface="Arial" panose="020B0604020202020204" pitchFamily="34" charset="0"/>
                <a:ea typeface="Calibri" panose="020F0502020204030204" pitchFamily="34" charset="0"/>
                <a:cs typeface="Times New Roman" panose="02020603050405020304" pitchFamily="18" charset="0"/>
              </a:rPr>
              <a:t>Warning cancelled when the following criteria are met: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mj-lt"/>
              <a:buAutoNum type="arabicPeriod"/>
            </a:pPr>
            <a:r>
              <a:rPr lang="en-AU" sz="1800" dirty="0">
                <a:latin typeface="Arial" panose="020B0604020202020204" pitchFamily="34" charset="0"/>
                <a:ea typeface="Calibri" panose="020F0502020204030204" pitchFamily="34" charset="0"/>
                <a:cs typeface="Times New Roman" panose="02020603050405020304" pitchFamily="18" charset="0"/>
              </a:rPr>
              <a:t>r</a:t>
            </a:r>
            <a:r>
              <a:rPr lang="en-AU" sz="1800" dirty="0">
                <a:effectLst/>
                <a:latin typeface="Arial" panose="020B0604020202020204" pitchFamily="34" charset="0"/>
                <a:ea typeface="Calibri" panose="020F0502020204030204" pitchFamily="34" charset="0"/>
                <a:cs typeface="Times New Roman" panose="02020603050405020304" pitchFamily="18" charset="0"/>
              </a:rPr>
              <a:t>ainfall is &gt; 25th percentile (SPI &gt; ‒ 0.67) for three consecutive months including one month above the 30</a:t>
            </a:r>
            <a:r>
              <a:rPr lang="en-AU" sz="18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AU" sz="1800" dirty="0">
                <a:effectLst/>
                <a:latin typeface="Arial" panose="020B0604020202020204" pitchFamily="34" charset="0"/>
                <a:ea typeface="Calibri" panose="020F0502020204030204" pitchFamily="34" charset="0"/>
                <a:cs typeface="Times New Roman" panose="02020603050405020304" pitchFamily="18" charset="0"/>
              </a:rPr>
              <a:t> percentile (SPI &gt; ‒ 0.54); </a:t>
            </a:r>
            <a:r>
              <a:rPr lang="en-AU" sz="1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or</a:t>
            </a:r>
            <a:endParaRPr lang="en-AU" sz="18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mj-lt"/>
              <a:buAutoNum type="arabicPeriod"/>
            </a:pPr>
            <a:r>
              <a:rPr lang="en-AU" sz="1800" dirty="0">
                <a:effectLst/>
                <a:latin typeface="Arial" panose="020B0604020202020204" pitchFamily="34" charset="0"/>
                <a:ea typeface="Calibri" panose="020F0502020204030204" pitchFamily="34" charset="0"/>
                <a:cs typeface="Times New Roman" panose="02020603050405020304" pitchFamily="18" charset="0"/>
              </a:rPr>
              <a:t>rainfall is &gt; 40</a:t>
            </a:r>
            <a:r>
              <a:rPr lang="en-AU" sz="18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AU" sz="1800" dirty="0">
                <a:effectLst/>
                <a:latin typeface="Arial" panose="020B0604020202020204" pitchFamily="34" charset="0"/>
                <a:ea typeface="Calibri" panose="020F0502020204030204" pitchFamily="34" charset="0"/>
                <a:cs typeface="Times New Roman" panose="02020603050405020304" pitchFamily="18" charset="0"/>
              </a:rPr>
              <a:t> percentile (SPI &gt; ‒ 0.27) for one month, since the warning was first issued;</a:t>
            </a:r>
            <a:endParaRPr lang="en-AU" sz="18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mj-lt"/>
              <a:buAutoNum type="arabicPeriod"/>
            </a:pPr>
            <a:r>
              <a:rPr lang="en-AU" sz="1800" dirty="0">
                <a:effectLst/>
                <a:latin typeface="Arial" panose="020B0604020202020204" pitchFamily="34" charset="0"/>
                <a:ea typeface="Calibri" panose="020F0502020204030204" pitchFamily="34" charset="0"/>
                <a:cs typeface="Times New Roman" panose="02020603050405020304" pitchFamily="18" charset="0"/>
              </a:rPr>
              <a:t>rainfall is not ≤ the 10th percentile, (SPI ≤ ‒1) since the warning was first issued.</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15000"/>
              </a:lnSpc>
              <a:spcAft>
                <a:spcPts val="1000"/>
              </a:spcAft>
              <a:buNone/>
            </a:pPr>
            <a:r>
              <a:rPr lang="en-AU" sz="1800" dirty="0">
                <a:effectLst/>
                <a:latin typeface="Arial" panose="020B0604020202020204" pitchFamily="34" charset="0"/>
                <a:ea typeface="Calibri" panose="020F0502020204030204" pitchFamily="34" charset="0"/>
                <a:cs typeface="Times New Roman" panose="02020603050405020304" pitchFamily="18"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None/>
            </a:pPr>
            <a:endParaRPr lang="en-AU"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AU" dirty="0"/>
          </a:p>
        </p:txBody>
      </p:sp>
    </p:spTree>
    <p:extLst>
      <p:ext uri="{BB962C8B-B14F-4D97-AF65-F5344CB8AC3E}">
        <p14:creationId xmlns:p14="http://schemas.microsoft.com/office/powerpoint/2010/main" val="2683825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9CF0-91AA-45C6-8B27-F497CE6EA089}"/>
              </a:ext>
            </a:extLst>
          </p:cNvPr>
          <p:cNvSpPr>
            <a:spLocks noGrp="1"/>
          </p:cNvSpPr>
          <p:nvPr>
            <p:ph type="title"/>
          </p:nvPr>
        </p:nvSpPr>
        <p:spPr>
          <a:xfrm>
            <a:off x="2496609" y="269876"/>
            <a:ext cx="9116484" cy="1152525"/>
          </a:xfrm>
        </p:spPr>
        <p:txBody>
          <a:bodyPr/>
          <a:lstStyle/>
          <a:p>
            <a:r>
              <a:rPr lang="en-AU" dirty="0"/>
              <a:t>Definitions</a:t>
            </a:r>
          </a:p>
        </p:txBody>
      </p:sp>
      <p:sp>
        <p:nvSpPr>
          <p:cNvPr id="3" name="Content Placeholder 2">
            <a:extLst>
              <a:ext uri="{FF2B5EF4-FFF2-40B4-BE49-F238E27FC236}">
                <a16:creationId xmlns:a16="http://schemas.microsoft.com/office/drawing/2014/main" id="{8A926D93-689E-4176-8D5F-026AEF33BC3F}"/>
              </a:ext>
            </a:extLst>
          </p:cNvPr>
          <p:cNvSpPr>
            <a:spLocks noGrp="1"/>
          </p:cNvSpPr>
          <p:nvPr>
            <p:ph idx="1"/>
          </p:nvPr>
        </p:nvSpPr>
        <p:spPr>
          <a:xfrm>
            <a:off x="338667" y="1989138"/>
            <a:ext cx="11516784" cy="3640137"/>
          </a:xfrm>
        </p:spPr>
        <p:txBody>
          <a:bodyPr/>
          <a:lstStyle/>
          <a:p>
            <a:pPr marL="0" lvl="0" indent="0">
              <a:lnSpc>
                <a:spcPct val="115000"/>
              </a:lnSpc>
              <a:spcAft>
                <a:spcPts val="1000"/>
              </a:spcAft>
              <a:buNone/>
            </a:pPr>
            <a:r>
              <a:rPr lang="en-AU" b="1" dirty="0">
                <a:effectLst/>
                <a:latin typeface="Arial" panose="020B0604020202020204" pitchFamily="34" charset="0"/>
                <a:ea typeface="Calibri" panose="020F0502020204030204" pitchFamily="34" charset="0"/>
                <a:cs typeface="Times New Roman" panose="02020603050405020304" pitchFamily="18" charset="0"/>
              </a:rPr>
              <a:t>Warning</a:t>
            </a:r>
            <a:r>
              <a:rPr lang="en-AU" dirty="0">
                <a:effectLst/>
                <a:latin typeface="Arial" panose="020B0604020202020204" pitchFamily="34" charset="0"/>
                <a:ea typeface="Calibri" panose="020F0502020204030204" pitchFamily="34" charset="0"/>
                <a:cs typeface="Times New Roman" panose="02020603050405020304" pitchFamily="18" charset="0"/>
              </a:rPr>
              <a:t> alert issued when the rainfall is ≤ 25th percentile (SPI ≤ ‒ 0.67). </a:t>
            </a:r>
          </a:p>
          <a:p>
            <a:pPr marL="0" lvl="0" indent="0">
              <a:lnSpc>
                <a:spcPct val="115000"/>
              </a:lnSpc>
              <a:spcAft>
                <a:spcPts val="1000"/>
              </a:spcAft>
              <a:buNone/>
            </a:pPr>
            <a:r>
              <a:rPr lang="en-AU" sz="1800" dirty="0">
                <a:effectLst/>
                <a:latin typeface="Arial" panose="020B0604020202020204" pitchFamily="34" charset="0"/>
                <a:ea typeface="Calibri" panose="020F0502020204030204" pitchFamily="34" charset="0"/>
                <a:cs typeface="Times New Roman" panose="02020603050405020304" pitchFamily="18" charset="0"/>
              </a:rPr>
              <a:t>Can only be applied if a Watch is current. Allowance made for the times when the rainfall drops with a month from &gt; 40th percentile (SPI &gt; ‒ 0.27) to ≤ 25th percentile (SPI ≤ ‒ 0.67).</a:t>
            </a:r>
          </a:p>
          <a:p>
            <a:pPr marL="0" indent="0">
              <a:lnSpc>
                <a:spcPct val="115000"/>
              </a:lnSpc>
              <a:spcAft>
                <a:spcPts val="1000"/>
              </a:spcAft>
              <a:buNone/>
            </a:pPr>
            <a:r>
              <a:rPr lang="en-AU" sz="1800" dirty="0">
                <a:effectLst/>
                <a:latin typeface="Arial" panose="020B0604020202020204" pitchFamily="34" charset="0"/>
                <a:ea typeface="Calibri" panose="020F0502020204030204" pitchFamily="34" charset="0"/>
                <a:cs typeface="Times New Roman" panose="02020603050405020304" pitchFamily="18" charset="0"/>
              </a:rPr>
              <a:t>Warning cancelled when the following criteria are met: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mj-lt"/>
              <a:buAutoNum type="arabicPeriod"/>
            </a:pPr>
            <a:r>
              <a:rPr lang="en-AU" sz="1800" dirty="0">
                <a:latin typeface="Arial" panose="020B0604020202020204" pitchFamily="34" charset="0"/>
                <a:ea typeface="Calibri" panose="020F0502020204030204" pitchFamily="34" charset="0"/>
                <a:cs typeface="Times New Roman" panose="02020603050405020304" pitchFamily="18" charset="0"/>
              </a:rPr>
              <a:t>r</a:t>
            </a:r>
            <a:r>
              <a:rPr lang="en-AU" sz="1800" dirty="0">
                <a:effectLst/>
                <a:latin typeface="Arial" panose="020B0604020202020204" pitchFamily="34" charset="0"/>
                <a:ea typeface="Calibri" panose="020F0502020204030204" pitchFamily="34" charset="0"/>
                <a:cs typeface="Times New Roman" panose="02020603050405020304" pitchFamily="18" charset="0"/>
              </a:rPr>
              <a:t>ainfall is &gt; 25th percentile (SPI &gt; ‒ 0.67) for three consecutive months including one month above the 30</a:t>
            </a:r>
            <a:r>
              <a:rPr lang="en-AU" sz="18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AU" sz="1800" dirty="0">
                <a:effectLst/>
                <a:latin typeface="Arial" panose="020B0604020202020204" pitchFamily="34" charset="0"/>
                <a:ea typeface="Calibri" panose="020F0502020204030204" pitchFamily="34" charset="0"/>
                <a:cs typeface="Times New Roman" panose="02020603050405020304" pitchFamily="18" charset="0"/>
              </a:rPr>
              <a:t> percentile (SPI &gt; ‒ 0.54); </a:t>
            </a:r>
            <a:r>
              <a:rPr lang="en-AU" sz="1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or</a:t>
            </a:r>
            <a:endParaRPr lang="en-AU" sz="18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mj-lt"/>
              <a:buAutoNum type="arabicPeriod"/>
            </a:pPr>
            <a:r>
              <a:rPr lang="en-AU" sz="1800" dirty="0">
                <a:effectLst/>
                <a:latin typeface="Arial" panose="020B0604020202020204" pitchFamily="34" charset="0"/>
                <a:ea typeface="Calibri" panose="020F0502020204030204" pitchFamily="34" charset="0"/>
                <a:cs typeface="Times New Roman" panose="02020603050405020304" pitchFamily="18" charset="0"/>
              </a:rPr>
              <a:t>rainfall is &gt; 40</a:t>
            </a:r>
            <a:r>
              <a:rPr lang="en-AU" sz="18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AU" sz="1800" dirty="0">
                <a:effectLst/>
                <a:latin typeface="Arial" panose="020B0604020202020204" pitchFamily="34" charset="0"/>
                <a:ea typeface="Calibri" panose="020F0502020204030204" pitchFamily="34" charset="0"/>
                <a:cs typeface="Times New Roman" panose="02020603050405020304" pitchFamily="18" charset="0"/>
              </a:rPr>
              <a:t> percentile (SPI &gt; ‒ 0.27) for one month, since the warning was first issued;</a:t>
            </a:r>
            <a:endParaRPr lang="en-AU" sz="18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mj-lt"/>
              <a:buAutoNum type="arabicPeriod"/>
            </a:pPr>
            <a:r>
              <a:rPr lang="en-AU" sz="1800" dirty="0">
                <a:effectLst/>
                <a:latin typeface="Arial" panose="020B0604020202020204" pitchFamily="34" charset="0"/>
                <a:ea typeface="Calibri" panose="020F0502020204030204" pitchFamily="34" charset="0"/>
                <a:cs typeface="Times New Roman" panose="02020603050405020304" pitchFamily="18" charset="0"/>
              </a:rPr>
              <a:t>rainfall is not ≤ the 10th percentile, (SPI ≤ ‒1) since the warning was first issued.</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15000"/>
              </a:lnSpc>
              <a:spcAft>
                <a:spcPts val="1000"/>
              </a:spcAft>
              <a:buNone/>
            </a:pPr>
            <a:r>
              <a:rPr lang="en-AU" sz="1800" dirty="0">
                <a:effectLst/>
                <a:latin typeface="Arial" panose="020B0604020202020204" pitchFamily="34" charset="0"/>
                <a:ea typeface="Calibri" panose="020F0502020204030204" pitchFamily="34" charset="0"/>
                <a:cs typeface="Times New Roman" panose="02020603050405020304" pitchFamily="18"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None/>
            </a:pPr>
            <a:endParaRPr lang="en-AU"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AU" dirty="0"/>
          </a:p>
        </p:txBody>
      </p:sp>
    </p:spTree>
    <p:extLst>
      <p:ext uri="{BB962C8B-B14F-4D97-AF65-F5344CB8AC3E}">
        <p14:creationId xmlns:p14="http://schemas.microsoft.com/office/powerpoint/2010/main" val="601419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51817-AF26-45C6-9912-D49D648E189F}"/>
              </a:ext>
            </a:extLst>
          </p:cNvPr>
          <p:cNvSpPr>
            <a:spLocks noGrp="1"/>
          </p:cNvSpPr>
          <p:nvPr>
            <p:ph type="title"/>
          </p:nvPr>
        </p:nvSpPr>
        <p:spPr>
          <a:xfrm>
            <a:off x="2125134" y="76200"/>
            <a:ext cx="9116484" cy="1152525"/>
          </a:xfrm>
        </p:spPr>
        <p:txBody>
          <a:bodyPr/>
          <a:lstStyle/>
          <a:p>
            <a:r>
              <a:rPr lang="en-AU" dirty="0"/>
              <a:t>Impact of threshold adjustment (at 25%)</a:t>
            </a:r>
          </a:p>
        </p:txBody>
      </p:sp>
      <p:pic>
        <p:nvPicPr>
          <p:cNvPr id="5" name="Picture 4">
            <a:extLst>
              <a:ext uri="{FF2B5EF4-FFF2-40B4-BE49-F238E27FC236}">
                <a16:creationId xmlns:a16="http://schemas.microsoft.com/office/drawing/2014/main" id="{7F9E59DD-4E2D-44FA-8370-B0F7DC29EFC0}"/>
              </a:ext>
            </a:extLst>
          </p:cNvPr>
          <p:cNvPicPr>
            <a:picLocks noChangeAspect="1"/>
          </p:cNvPicPr>
          <p:nvPr/>
        </p:nvPicPr>
        <p:blipFill>
          <a:blip r:embed="rId2"/>
          <a:stretch>
            <a:fillRect/>
          </a:stretch>
        </p:blipFill>
        <p:spPr>
          <a:xfrm>
            <a:off x="1009650" y="1289980"/>
            <a:ext cx="9560076" cy="5491820"/>
          </a:xfrm>
          <a:prstGeom prst="rect">
            <a:avLst/>
          </a:prstGeom>
        </p:spPr>
      </p:pic>
    </p:spTree>
    <p:extLst>
      <p:ext uri="{BB962C8B-B14F-4D97-AF65-F5344CB8AC3E}">
        <p14:creationId xmlns:p14="http://schemas.microsoft.com/office/powerpoint/2010/main" val="2362688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51817-AF26-45C6-9912-D49D648E189F}"/>
              </a:ext>
            </a:extLst>
          </p:cNvPr>
          <p:cNvSpPr>
            <a:spLocks noGrp="1"/>
          </p:cNvSpPr>
          <p:nvPr>
            <p:ph type="title"/>
          </p:nvPr>
        </p:nvSpPr>
        <p:spPr>
          <a:xfrm>
            <a:off x="2125134" y="76200"/>
            <a:ext cx="9116484" cy="1152525"/>
          </a:xfrm>
        </p:spPr>
        <p:txBody>
          <a:bodyPr/>
          <a:lstStyle/>
          <a:p>
            <a:r>
              <a:rPr lang="en-AU" dirty="0"/>
              <a:t>Impact of threshold adjustment (at 40%)</a:t>
            </a:r>
          </a:p>
        </p:txBody>
      </p:sp>
      <p:pic>
        <p:nvPicPr>
          <p:cNvPr id="4" name="Picture 3">
            <a:extLst>
              <a:ext uri="{FF2B5EF4-FFF2-40B4-BE49-F238E27FC236}">
                <a16:creationId xmlns:a16="http://schemas.microsoft.com/office/drawing/2014/main" id="{F903A630-50D1-4743-B052-001C587CB10E}"/>
              </a:ext>
            </a:extLst>
          </p:cNvPr>
          <p:cNvPicPr>
            <a:picLocks noChangeAspect="1"/>
          </p:cNvPicPr>
          <p:nvPr/>
        </p:nvPicPr>
        <p:blipFill>
          <a:blip r:embed="rId2"/>
          <a:stretch>
            <a:fillRect/>
          </a:stretch>
        </p:blipFill>
        <p:spPr>
          <a:xfrm>
            <a:off x="1044462" y="1152525"/>
            <a:ext cx="9756074" cy="5629275"/>
          </a:xfrm>
          <a:prstGeom prst="rect">
            <a:avLst/>
          </a:prstGeom>
        </p:spPr>
      </p:pic>
    </p:spTree>
    <p:extLst>
      <p:ext uri="{BB962C8B-B14F-4D97-AF65-F5344CB8AC3E}">
        <p14:creationId xmlns:p14="http://schemas.microsoft.com/office/powerpoint/2010/main" val="309247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51817-AF26-45C6-9912-D49D648E189F}"/>
              </a:ext>
            </a:extLst>
          </p:cNvPr>
          <p:cNvSpPr>
            <a:spLocks noGrp="1"/>
          </p:cNvSpPr>
          <p:nvPr>
            <p:ph type="title"/>
          </p:nvPr>
        </p:nvSpPr>
        <p:spPr>
          <a:xfrm>
            <a:off x="2125134" y="76200"/>
            <a:ext cx="9116484" cy="1152525"/>
          </a:xfrm>
        </p:spPr>
        <p:txBody>
          <a:bodyPr/>
          <a:lstStyle/>
          <a:p>
            <a:r>
              <a:rPr lang="en-AU" dirty="0"/>
              <a:t>Impact of threshold adjustment (at 40%)</a:t>
            </a:r>
          </a:p>
        </p:txBody>
      </p:sp>
      <p:pic>
        <p:nvPicPr>
          <p:cNvPr id="5" name="Picture 4">
            <a:extLst>
              <a:ext uri="{FF2B5EF4-FFF2-40B4-BE49-F238E27FC236}">
                <a16:creationId xmlns:a16="http://schemas.microsoft.com/office/drawing/2014/main" id="{57FB79F4-D000-4274-9A4F-82A0730E8C73}"/>
              </a:ext>
            </a:extLst>
          </p:cNvPr>
          <p:cNvPicPr>
            <a:picLocks noChangeAspect="1"/>
          </p:cNvPicPr>
          <p:nvPr/>
        </p:nvPicPr>
        <p:blipFill>
          <a:blip r:embed="rId2"/>
          <a:stretch>
            <a:fillRect/>
          </a:stretch>
        </p:blipFill>
        <p:spPr>
          <a:xfrm>
            <a:off x="3540126" y="1314450"/>
            <a:ext cx="3143250" cy="4991291"/>
          </a:xfrm>
          <a:prstGeom prst="rect">
            <a:avLst/>
          </a:prstGeom>
        </p:spPr>
      </p:pic>
    </p:spTree>
    <p:extLst>
      <p:ext uri="{BB962C8B-B14F-4D97-AF65-F5344CB8AC3E}">
        <p14:creationId xmlns:p14="http://schemas.microsoft.com/office/powerpoint/2010/main" val="3552347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E5045-FA3C-4377-B66B-85240FAFDEC5}"/>
              </a:ext>
            </a:extLst>
          </p:cNvPr>
          <p:cNvSpPr>
            <a:spLocks noGrp="1"/>
          </p:cNvSpPr>
          <p:nvPr>
            <p:ph type="title"/>
          </p:nvPr>
        </p:nvSpPr>
        <p:spPr/>
        <p:txBody>
          <a:bodyPr/>
          <a:lstStyle/>
          <a:p>
            <a:r>
              <a:rPr lang="en-AU" dirty="0"/>
              <a:t>What is drought?</a:t>
            </a:r>
          </a:p>
        </p:txBody>
      </p:sp>
      <p:sp>
        <p:nvSpPr>
          <p:cNvPr id="3" name="Content Placeholder 2">
            <a:extLst>
              <a:ext uri="{FF2B5EF4-FFF2-40B4-BE49-F238E27FC236}">
                <a16:creationId xmlns:a16="http://schemas.microsoft.com/office/drawing/2014/main" id="{0DA6DE89-CCB8-4C92-9420-389E75B6056A}"/>
              </a:ext>
            </a:extLst>
          </p:cNvPr>
          <p:cNvSpPr>
            <a:spLocks noGrp="1"/>
          </p:cNvSpPr>
          <p:nvPr>
            <p:ph idx="1"/>
          </p:nvPr>
        </p:nvSpPr>
        <p:spPr/>
        <p:txBody>
          <a:bodyPr/>
          <a:lstStyle/>
          <a:p>
            <a:pPr marL="0" indent="0">
              <a:buNone/>
            </a:pPr>
            <a:endParaRPr lang="en-AU" dirty="0"/>
          </a:p>
          <a:p>
            <a:pPr marL="0" indent="0" algn="ctr">
              <a:buNone/>
            </a:pPr>
            <a:endParaRPr lang="en-AU" dirty="0"/>
          </a:p>
          <a:p>
            <a:pPr marL="0" indent="0" algn="ctr">
              <a:buNone/>
            </a:pPr>
            <a:r>
              <a:rPr lang="en-AU" dirty="0"/>
              <a:t>Bureau of Meteorology Drought Knowledge Centre</a:t>
            </a:r>
          </a:p>
          <a:p>
            <a:pPr marL="0" indent="0" algn="ctr">
              <a:buNone/>
            </a:pPr>
            <a:r>
              <a:rPr lang="en-AU" dirty="0"/>
              <a:t>Understanding Drought</a:t>
            </a:r>
          </a:p>
          <a:p>
            <a:pPr marL="0" indent="0" algn="ctr">
              <a:buNone/>
            </a:pPr>
            <a:r>
              <a:rPr lang="en-AU" dirty="0"/>
              <a:t>(</a:t>
            </a:r>
            <a:r>
              <a:rPr lang="en-AU" dirty="0">
                <a:hlinkClick r:id="rId3"/>
              </a:rPr>
              <a:t>https://www.youtube.com/watch?v=oXG5SaZCVNU</a:t>
            </a:r>
            <a:r>
              <a:rPr lang="en-AU" dirty="0"/>
              <a:t>)</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3576811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2133600" y="332657"/>
            <a:ext cx="8426896" cy="1152525"/>
          </a:xfrm>
        </p:spPr>
        <p:txBody>
          <a:bodyPr/>
          <a:lstStyle/>
          <a:p>
            <a:r>
              <a:rPr lang="en-AU" sz="3000" dirty="0">
                <a:latin typeface="Verdana" pitchFamily="34" charset="0"/>
                <a:ea typeface="ＭＳ Ｐゴシック" pitchFamily="34" charset="-128"/>
              </a:rPr>
              <a:t>Limitations of station based monitoring</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889" y="1587177"/>
            <a:ext cx="5630791" cy="38454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53888" y="5442459"/>
            <a:ext cx="5399311" cy="646331"/>
          </a:xfrm>
          <a:prstGeom prst="rect">
            <a:avLst/>
          </a:prstGeom>
          <a:noFill/>
        </p:spPr>
        <p:txBody>
          <a:bodyPr wrap="square" rtlCol="0">
            <a:spAutoFit/>
          </a:bodyPr>
          <a:lstStyle/>
          <a:p>
            <a:r>
              <a:rPr lang="en-AU" dirty="0"/>
              <a:t>60+ stations across the Pacific have long rainfall records but limited coverage for PNG, Cook Is., Kiribati etc.</a:t>
            </a:r>
          </a:p>
        </p:txBody>
      </p:sp>
      <p:sp>
        <p:nvSpPr>
          <p:cNvPr id="9" name="TextBox 8"/>
          <p:cNvSpPr txBox="1"/>
          <p:nvPr/>
        </p:nvSpPr>
        <p:spPr>
          <a:xfrm>
            <a:off x="7104112" y="4977173"/>
            <a:ext cx="3240360" cy="646331"/>
          </a:xfrm>
          <a:prstGeom prst="rect">
            <a:avLst/>
          </a:prstGeom>
          <a:noFill/>
        </p:spPr>
        <p:txBody>
          <a:bodyPr wrap="square" rtlCol="0">
            <a:spAutoFit/>
          </a:bodyPr>
          <a:lstStyle/>
          <a:p>
            <a:r>
              <a:rPr lang="en-AU" dirty="0"/>
              <a:t>Some stations have 100+ years of data</a:t>
            </a:r>
          </a:p>
        </p:txBody>
      </p:sp>
      <p:pic>
        <p:nvPicPr>
          <p:cNvPr id="2050" name="Picture 2" descr="timeseries graph for Rarotonga">
            <a:extLst>
              <a:ext uri="{FF2B5EF4-FFF2-40B4-BE49-F238E27FC236}">
                <a16:creationId xmlns:a16="http://schemas.microsoft.com/office/drawing/2014/main" id="{86D8CA79-5BFD-426A-A9D4-0F826FA49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088" y="2240995"/>
            <a:ext cx="3552056" cy="2664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598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2133599" y="27856"/>
            <a:ext cx="8426896" cy="1152525"/>
          </a:xfrm>
        </p:spPr>
        <p:txBody>
          <a:bodyPr/>
          <a:lstStyle/>
          <a:p>
            <a:r>
              <a:rPr lang="en-AU" sz="3000" dirty="0">
                <a:latin typeface="Verdana" pitchFamily="34" charset="0"/>
                <a:ea typeface="ＭＳ Ｐゴシック" pitchFamily="34" charset="-128"/>
              </a:rPr>
              <a:t>Limitations and uncertainties of station based monitoring</a:t>
            </a:r>
          </a:p>
        </p:txBody>
      </p:sp>
      <p:pic>
        <p:nvPicPr>
          <p:cNvPr id="1026" name="Picture 2" descr="Professional Rain Gauge - Holman Industries">
            <a:extLst>
              <a:ext uri="{FF2B5EF4-FFF2-40B4-BE49-F238E27FC236}">
                <a16:creationId xmlns:a16="http://schemas.microsoft.com/office/drawing/2014/main" id="{55169BE1-E4B6-4EA9-84E2-09C57CF46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431" y="1734269"/>
            <a:ext cx="3450431" cy="3943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we measure rainfall - Met Office">
            <a:extLst>
              <a:ext uri="{FF2B5EF4-FFF2-40B4-BE49-F238E27FC236}">
                <a16:creationId xmlns:a16="http://schemas.microsoft.com/office/drawing/2014/main" id="{8D70724B-0085-4C17-B16A-DB8F4B9F2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594" y="1641936"/>
            <a:ext cx="2906697" cy="39433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03FC319-6AD1-425F-9682-F9FF96656EE4}"/>
              </a:ext>
            </a:extLst>
          </p:cNvPr>
          <p:cNvSpPr txBox="1"/>
          <p:nvPr/>
        </p:nvSpPr>
        <p:spPr>
          <a:xfrm>
            <a:off x="408384" y="5742040"/>
            <a:ext cx="3450431" cy="923330"/>
          </a:xfrm>
          <a:prstGeom prst="rect">
            <a:avLst/>
          </a:prstGeom>
          <a:noFill/>
        </p:spPr>
        <p:txBody>
          <a:bodyPr wrap="square" rtlCol="0">
            <a:spAutoFit/>
          </a:bodyPr>
          <a:lstStyle/>
          <a:p>
            <a:r>
              <a:rPr lang="en-AU" dirty="0"/>
              <a:t>Is a meteorological standard instrument used? Appropriate height from ground?</a:t>
            </a:r>
          </a:p>
        </p:txBody>
      </p:sp>
      <p:sp>
        <p:nvSpPr>
          <p:cNvPr id="11" name="TextBox 10">
            <a:extLst>
              <a:ext uri="{FF2B5EF4-FFF2-40B4-BE49-F238E27FC236}">
                <a16:creationId xmlns:a16="http://schemas.microsoft.com/office/drawing/2014/main" id="{1B124F83-27DD-47C0-B6F4-291DE3FEE179}"/>
              </a:ext>
            </a:extLst>
          </p:cNvPr>
          <p:cNvSpPr txBox="1"/>
          <p:nvPr/>
        </p:nvSpPr>
        <p:spPr>
          <a:xfrm>
            <a:off x="4140594" y="5677619"/>
            <a:ext cx="2738662" cy="369332"/>
          </a:xfrm>
          <a:prstGeom prst="rect">
            <a:avLst/>
          </a:prstGeom>
          <a:noFill/>
        </p:spPr>
        <p:txBody>
          <a:bodyPr wrap="square" rtlCol="0">
            <a:spAutoFit/>
          </a:bodyPr>
          <a:lstStyle/>
          <a:p>
            <a:r>
              <a:rPr lang="en-AU" dirty="0"/>
              <a:t>Is there a leak?</a:t>
            </a:r>
          </a:p>
        </p:txBody>
      </p:sp>
      <p:pic>
        <p:nvPicPr>
          <p:cNvPr id="4" name="Picture 3">
            <a:extLst>
              <a:ext uri="{FF2B5EF4-FFF2-40B4-BE49-F238E27FC236}">
                <a16:creationId xmlns:a16="http://schemas.microsoft.com/office/drawing/2014/main" id="{127F6BED-6ED1-4E9A-9CEE-9ABFD9815989}"/>
              </a:ext>
            </a:extLst>
          </p:cNvPr>
          <p:cNvPicPr>
            <a:picLocks noChangeAspect="1"/>
          </p:cNvPicPr>
          <p:nvPr/>
        </p:nvPicPr>
        <p:blipFill>
          <a:blip r:embed="rId4"/>
          <a:stretch>
            <a:fillRect/>
          </a:stretch>
        </p:blipFill>
        <p:spPr>
          <a:xfrm>
            <a:off x="7437023" y="1343024"/>
            <a:ext cx="1749839" cy="1824037"/>
          </a:xfrm>
          <a:prstGeom prst="rect">
            <a:avLst/>
          </a:prstGeom>
        </p:spPr>
      </p:pic>
      <p:pic>
        <p:nvPicPr>
          <p:cNvPr id="1032" name="Picture 8" descr="Observation of rainfall">
            <a:extLst>
              <a:ext uri="{FF2B5EF4-FFF2-40B4-BE49-F238E27FC236}">
                <a16:creationId xmlns:a16="http://schemas.microsoft.com/office/drawing/2014/main" id="{2649F858-E2DF-4A8B-A1B1-F87C091AFA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1481" y="1037541"/>
            <a:ext cx="1905000" cy="286702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C4F620E-2196-4223-9F3E-508914F01D11}"/>
              </a:ext>
            </a:extLst>
          </p:cNvPr>
          <p:cNvSpPr txBox="1"/>
          <p:nvPr/>
        </p:nvSpPr>
        <p:spPr>
          <a:xfrm>
            <a:off x="7437023" y="3258235"/>
            <a:ext cx="2014726" cy="646331"/>
          </a:xfrm>
          <a:prstGeom prst="rect">
            <a:avLst/>
          </a:prstGeom>
          <a:noFill/>
        </p:spPr>
        <p:txBody>
          <a:bodyPr wrap="square" rtlCol="0">
            <a:spAutoFit/>
          </a:bodyPr>
          <a:lstStyle/>
          <a:p>
            <a:r>
              <a:rPr lang="en-AU" dirty="0"/>
              <a:t>Correct measuring device used?</a:t>
            </a:r>
          </a:p>
        </p:txBody>
      </p:sp>
      <p:sp>
        <p:nvSpPr>
          <p:cNvPr id="16" name="TextBox 15">
            <a:extLst>
              <a:ext uri="{FF2B5EF4-FFF2-40B4-BE49-F238E27FC236}">
                <a16:creationId xmlns:a16="http://schemas.microsoft.com/office/drawing/2014/main" id="{B6FD22ED-E0AD-41C5-923B-3CBE52FE8555}"/>
              </a:ext>
            </a:extLst>
          </p:cNvPr>
          <p:cNvSpPr txBox="1"/>
          <p:nvPr/>
        </p:nvSpPr>
        <p:spPr>
          <a:xfrm>
            <a:off x="9841481" y="3920626"/>
            <a:ext cx="2221538" cy="369332"/>
          </a:xfrm>
          <a:prstGeom prst="rect">
            <a:avLst/>
          </a:prstGeom>
          <a:noFill/>
        </p:spPr>
        <p:txBody>
          <a:bodyPr wrap="square" rtlCol="0">
            <a:spAutoFit/>
          </a:bodyPr>
          <a:lstStyle/>
          <a:p>
            <a:r>
              <a:rPr lang="en-AU" dirty="0"/>
              <a:t>Device calibrated?</a:t>
            </a:r>
          </a:p>
        </p:txBody>
      </p:sp>
      <p:pic>
        <p:nvPicPr>
          <p:cNvPr id="1034" name="Picture 10" descr="distance chart">
            <a:extLst>
              <a:ext uri="{FF2B5EF4-FFF2-40B4-BE49-F238E27FC236}">
                <a16:creationId xmlns:a16="http://schemas.microsoft.com/office/drawing/2014/main" id="{70B00A14-C648-40DA-AB3A-48BAB77343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2021" y="4609450"/>
            <a:ext cx="4066441" cy="121100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352658A0-C5B1-4A0D-9CDA-F7506CE76F3E}"/>
              </a:ext>
            </a:extLst>
          </p:cNvPr>
          <p:cNvSpPr txBox="1"/>
          <p:nvPr/>
        </p:nvSpPr>
        <p:spPr>
          <a:xfrm>
            <a:off x="8116788" y="5879012"/>
            <a:ext cx="3471674" cy="646331"/>
          </a:xfrm>
          <a:prstGeom prst="rect">
            <a:avLst/>
          </a:prstGeom>
          <a:noFill/>
        </p:spPr>
        <p:txBody>
          <a:bodyPr wrap="square" rtlCol="0">
            <a:spAutoFit/>
          </a:bodyPr>
          <a:lstStyle/>
          <a:p>
            <a:r>
              <a:rPr lang="en-AU" dirty="0"/>
              <a:t>Adequate exposure. 2x ideally 4x height of nearest obstruction</a:t>
            </a:r>
          </a:p>
        </p:txBody>
      </p:sp>
    </p:spTree>
    <p:extLst>
      <p:ext uri="{BB962C8B-B14F-4D97-AF65-F5344CB8AC3E}">
        <p14:creationId xmlns:p14="http://schemas.microsoft.com/office/powerpoint/2010/main" val="1425472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B2B364-B422-4EB8-8D0D-30218EA37ACF}"/>
              </a:ext>
            </a:extLst>
          </p:cNvPr>
          <p:cNvSpPr>
            <a:spLocks noGrp="1"/>
          </p:cNvSpPr>
          <p:nvPr>
            <p:ph idx="1"/>
          </p:nvPr>
        </p:nvSpPr>
        <p:spPr/>
        <p:txBody>
          <a:bodyPr/>
          <a:lstStyle/>
          <a:p>
            <a:pPr marL="0" indent="0">
              <a:buNone/>
            </a:pPr>
            <a:endParaRPr lang="en-AU" dirty="0"/>
          </a:p>
          <a:p>
            <a:pPr marL="0" indent="0">
              <a:buNone/>
            </a:pPr>
            <a:endParaRPr lang="en-AU" dirty="0"/>
          </a:p>
          <a:p>
            <a:pPr marL="0" indent="0">
              <a:buNone/>
            </a:pPr>
            <a:endParaRPr lang="en-AU" dirty="0"/>
          </a:p>
          <a:p>
            <a:pPr marL="0" indent="0" algn="ctr">
              <a:buNone/>
            </a:pPr>
            <a:r>
              <a:rPr lang="en-AU" sz="2800" dirty="0"/>
              <a:t>Thank you. Questions?</a:t>
            </a:r>
          </a:p>
        </p:txBody>
      </p:sp>
    </p:spTree>
    <p:extLst>
      <p:ext uri="{BB962C8B-B14F-4D97-AF65-F5344CB8AC3E}">
        <p14:creationId xmlns:p14="http://schemas.microsoft.com/office/powerpoint/2010/main" val="3963029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E5045-FA3C-4377-B66B-85240FAFDEC5}"/>
              </a:ext>
            </a:extLst>
          </p:cNvPr>
          <p:cNvSpPr>
            <a:spLocks noGrp="1"/>
          </p:cNvSpPr>
          <p:nvPr>
            <p:ph type="title"/>
          </p:nvPr>
        </p:nvSpPr>
        <p:spPr/>
        <p:txBody>
          <a:bodyPr/>
          <a:lstStyle/>
          <a:p>
            <a:r>
              <a:rPr lang="en-AU" dirty="0"/>
              <a:t>What is the EAR Watch?</a:t>
            </a:r>
          </a:p>
        </p:txBody>
      </p:sp>
      <p:sp>
        <p:nvSpPr>
          <p:cNvPr id="3" name="Content Placeholder 2">
            <a:extLst>
              <a:ext uri="{FF2B5EF4-FFF2-40B4-BE49-F238E27FC236}">
                <a16:creationId xmlns:a16="http://schemas.microsoft.com/office/drawing/2014/main" id="{0DA6DE89-CCB8-4C92-9420-389E75B6056A}"/>
              </a:ext>
            </a:extLst>
          </p:cNvPr>
          <p:cNvSpPr>
            <a:spLocks noGrp="1"/>
          </p:cNvSpPr>
          <p:nvPr>
            <p:ph idx="1"/>
          </p:nvPr>
        </p:nvSpPr>
        <p:spPr/>
        <p:txBody>
          <a:bodyPr/>
          <a:lstStyle/>
          <a:p>
            <a:r>
              <a:rPr lang="en-AU" dirty="0"/>
              <a:t>Basic rainfall monitoring and prediction bulletin</a:t>
            </a:r>
          </a:p>
          <a:p>
            <a:r>
              <a:rPr lang="en-AU" dirty="0"/>
              <a:t>Easy to interpret</a:t>
            </a:r>
          </a:p>
          <a:p>
            <a:r>
              <a:rPr lang="en-AU" dirty="0"/>
              <a:t>Quick to produce, content easy to obtain, low demand on staff time, more likely to be issued</a:t>
            </a:r>
          </a:p>
          <a:p>
            <a:r>
              <a:rPr lang="en-AU" dirty="0"/>
              <a:t>For disaster management sector but can be used my other sectors within DM management committee</a:t>
            </a:r>
          </a:p>
          <a:p>
            <a:endParaRPr lang="en-AU" dirty="0"/>
          </a:p>
          <a:p>
            <a:r>
              <a:rPr lang="en-AU" dirty="0"/>
              <a:t>Only considers rainfall variability BUT remember drought is a complex phenomena</a:t>
            </a:r>
          </a:p>
          <a:p>
            <a:pPr>
              <a:buFontTx/>
              <a:buChar char="-"/>
            </a:pPr>
            <a:r>
              <a:rPr lang="en-AU" dirty="0"/>
              <a:t>Other meteorological parameters such temperature, wind etc. (observations limited)</a:t>
            </a:r>
          </a:p>
          <a:p>
            <a:pPr>
              <a:buFontTx/>
              <a:buChar char="-"/>
            </a:pPr>
            <a:r>
              <a:rPr lang="en-AU" dirty="0"/>
              <a:t>Stream flow, dam levels, agricultural yield etc. (not easy to obtain in the Pacific)</a:t>
            </a:r>
          </a:p>
          <a:p>
            <a:pPr>
              <a:buFontTx/>
              <a:buChar char="-"/>
            </a:pPr>
            <a:r>
              <a:rPr lang="en-AU" dirty="0"/>
              <a:t>Socio-economic factors</a:t>
            </a:r>
          </a:p>
          <a:p>
            <a:r>
              <a:rPr lang="en-AU" dirty="0"/>
              <a:t>EAR Watch information an indicator only, need to consider other factors (if available)</a:t>
            </a:r>
          </a:p>
        </p:txBody>
      </p:sp>
    </p:spTree>
    <p:extLst>
      <p:ext uri="{BB962C8B-B14F-4D97-AF65-F5344CB8AC3E}">
        <p14:creationId xmlns:p14="http://schemas.microsoft.com/office/powerpoint/2010/main" val="3345785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45F73-077C-41B0-8987-C0835880D9D6}"/>
              </a:ext>
            </a:extLst>
          </p:cNvPr>
          <p:cNvSpPr>
            <a:spLocks noGrp="1"/>
          </p:cNvSpPr>
          <p:nvPr>
            <p:ph type="title"/>
          </p:nvPr>
        </p:nvSpPr>
        <p:spPr/>
        <p:txBody>
          <a:bodyPr/>
          <a:lstStyle/>
          <a:p>
            <a:r>
              <a:rPr lang="en-AU" dirty="0"/>
              <a:t>Example of an EAR Watch</a:t>
            </a:r>
          </a:p>
        </p:txBody>
      </p:sp>
      <p:pic>
        <p:nvPicPr>
          <p:cNvPr id="5" name="Picture 4">
            <a:extLst>
              <a:ext uri="{FF2B5EF4-FFF2-40B4-BE49-F238E27FC236}">
                <a16:creationId xmlns:a16="http://schemas.microsoft.com/office/drawing/2014/main" id="{6964F4F3-0FB3-4D71-B7F5-3277C4F20E5A}"/>
              </a:ext>
            </a:extLst>
          </p:cNvPr>
          <p:cNvPicPr>
            <a:picLocks noChangeAspect="1"/>
          </p:cNvPicPr>
          <p:nvPr/>
        </p:nvPicPr>
        <p:blipFill>
          <a:blip r:embed="rId2"/>
          <a:stretch>
            <a:fillRect/>
          </a:stretch>
        </p:blipFill>
        <p:spPr>
          <a:xfrm>
            <a:off x="1474608" y="981950"/>
            <a:ext cx="4259442" cy="5722809"/>
          </a:xfrm>
          <a:prstGeom prst="rect">
            <a:avLst/>
          </a:prstGeom>
        </p:spPr>
      </p:pic>
      <p:pic>
        <p:nvPicPr>
          <p:cNvPr id="7" name="Picture 6">
            <a:extLst>
              <a:ext uri="{FF2B5EF4-FFF2-40B4-BE49-F238E27FC236}">
                <a16:creationId xmlns:a16="http://schemas.microsoft.com/office/drawing/2014/main" id="{D9FDD57E-9B89-4686-97AA-AF7C6C34D383}"/>
              </a:ext>
            </a:extLst>
          </p:cNvPr>
          <p:cNvPicPr>
            <a:picLocks noChangeAspect="1"/>
          </p:cNvPicPr>
          <p:nvPr/>
        </p:nvPicPr>
        <p:blipFill>
          <a:blip r:embed="rId3"/>
          <a:stretch>
            <a:fillRect/>
          </a:stretch>
        </p:blipFill>
        <p:spPr>
          <a:xfrm>
            <a:off x="6096000" y="723900"/>
            <a:ext cx="4516617" cy="6134100"/>
          </a:xfrm>
          <a:prstGeom prst="rect">
            <a:avLst/>
          </a:prstGeom>
        </p:spPr>
      </p:pic>
    </p:spTree>
    <p:extLst>
      <p:ext uri="{BB962C8B-B14F-4D97-AF65-F5344CB8AC3E}">
        <p14:creationId xmlns:p14="http://schemas.microsoft.com/office/powerpoint/2010/main" val="1821085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45F73-077C-41B0-8987-C0835880D9D6}"/>
              </a:ext>
            </a:extLst>
          </p:cNvPr>
          <p:cNvSpPr>
            <a:spLocks noGrp="1"/>
          </p:cNvSpPr>
          <p:nvPr>
            <p:ph type="title"/>
          </p:nvPr>
        </p:nvSpPr>
        <p:spPr/>
        <p:txBody>
          <a:bodyPr/>
          <a:lstStyle/>
          <a:p>
            <a:r>
              <a:rPr lang="en-AU" dirty="0"/>
              <a:t>Example of an EAR Watch</a:t>
            </a:r>
          </a:p>
        </p:txBody>
      </p:sp>
      <p:pic>
        <p:nvPicPr>
          <p:cNvPr id="4" name="Picture 3">
            <a:extLst>
              <a:ext uri="{FF2B5EF4-FFF2-40B4-BE49-F238E27FC236}">
                <a16:creationId xmlns:a16="http://schemas.microsoft.com/office/drawing/2014/main" id="{249EF266-9678-4501-A864-974F5ABB1996}"/>
              </a:ext>
            </a:extLst>
          </p:cNvPr>
          <p:cNvPicPr>
            <a:picLocks noChangeAspect="1"/>
          </p:cNvPicPr>
          <p:nvPr/>
        </p:nvPicPr>
        <p:blipFill>
          <a:blip r:embed="rId2"/>
          <a:stretch>
            <a:fillRect/>
          </a:stretch>
        </p:blipFill>
        <p:spPr>
          <a:xfrm>
            <a:off x="1669431" y="840684"/>
            <a:ext cx="4426569" cy="5636315"/>
          </a:xfrm>
          <a:prstGeom prst="rect">
            <a:avLst/>
          </a:prstGeom>
        </p:spPr>
      </p:pic>
      <p:pic>
        <p:nvPicPr>
          <p:cNvPr id="8" name="Picture 7">
            <a:extLst>
              <a:ext uri="{FF2B5EF4-FFF2-40B4-BE49-F238E27FC236}">
                <a16:creationId xmlns:a16="http://schemas.microsoft.com/office/drawing/2014/main" id="{BE673EF1-4128-4D44-85E4-B23877FD8662}"/>
              </a:ext>
            </a:extLst>
          </p:cNvPr>
          <p:cNvPicPr>
            <a:picLocks noChangeAspect="1"/>
          </p:cNvPicPr>
          <p:nvPr/>
        </p:nvPicPr>
        <p:blipFill>
          <a:blip r:embed="rId3"/>
          <a:stretch>
            <a:fillRect/>
          </a:stretch>
        </p:blipFill>
        <p:spPr>
          <a:xfrm>
            <a:off x="6366127" y="840684"/>
            <a:ext cx="4772080" cy="5636315"/>
          </a:xfrm>
          <a:prstGeom prst="rect">
            <a:avLst/>
          </a:prstGeom>
        </p:spPr>
      </p:pic>
    </p:spTree>
    <p:extLst>
      <p:ext uri="{BB962C8B-B14F-4D97-AF65-F5344CB8AC3E}">
        <p14:creationId xmlns:p14="http://schemas.microsoft.com/office/powerpoint/2010/main" val="2327516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E5045-FA3C-4377-B66B-85240FAFDEC5}"/>
              </a:ext>
            </a:extLst>
          </p:cNvPr>
          <p:cNvSpPr>
            <a:spLocks noGrp="1"/>
          </p:cNvSpPr>
          <p:nvPr>
            <p:ph type="title"/>
          </p:nvPr>
        </p:nvSpPr>
        <p:spPr/>
        <p:txBody>
          <a:bodyPr/>
          <a:lstStyle/>
          <a:p>
            <a:r>
              <a:rPr lang="en-AU" dirty="0"/>
              <a:t>Cases where the EAR Watch monitoring and prediction will and won't work</a:t>
            </a:r>
          </a:p>
        </p:txBody>
      </p:sp>
      <p:sp>
        <p:nvSpPr>
          <p:cNvPr id="3" name="Content Placeholder 2">
            <a:extLst>
              <a:ext uri="{FF2B5EF4-FFF2-40B4-BE49-F238E27FC236}">
                <a16:creationId xmlns:a16="http://schemas.microsoft.com/office/drawing/2014/main" id="{0DA6DE89-CCB8-4C92-9420-389E75B6056A}"/>
              </a:ext>
            </a:extLst>
          </p:cNvPr>
          <p:cNvSpPr>
            <a:spLocks noGrp="1"/>
          </p:cNvSpPr>
          <p:nvPr>
            <p:ph idx="1"/>
          </p:nvPr>
        </p:nvSpPr>
        <p:spPr/>
        <p:txBody>
          <a:bodyPr/>
          <a:lstStyle/>
          <a:p>
            <a:pPr marL="0" indent="0">
              <a:buNone/>
            </a:pPr>
            <a:r>
              <a:rPr lang="en-AU" dirty="0"/>
              <a:t>EAR Watch process assumes variation in the water body is largely 'controlled' by climate not by human or other environmental factors, assumes climate change impact on rainfall is small </a:t>
            </a:r>
          </a:p>
          <a:p>
            <a:pPr marL="0" indent="0">
              <a:buNone/>
            </a:pPr>
            <a:endParaRPr lang="en-AU" dirty="0"/>
          </a:p>
          <a:p>
            <a:pPr marL="0" indent="0">
              <a:buNone/>
            </a:pPr>
            <a:r>
              <a:rPr lang="en-AU" dirty="0"/>
              <a:t>Examples where human behaviour is dominant</a:t>
            </a:r>
          </a:p>
          <a:p>
            <a:r>
              <a:rPr lang="en-AU" dirty="0"/>
              <a:t>Scenario 1 - The hydropower dam with rapid increase in demand</a:t>
            </a:r>
          </a:p>
          <a:p>
            <a:r>
              <a:rPr lang="en-AU" dirty="0"/>
              <a:t>Scenario 2 - The kids go home for Christmas</a:t>
            </a:r>
          </a:p>
          <a:p>
            <a:pPr marL="0" indent="0">
              <a:buNone/>
            </a:pPr>
            <a:r>
              <a:rPr lang="en-AU" dirty="0"/>
              <a:t>Examples where climate behaviour is dominant</a:t>
            </a:r>
          </a:p>
          <a:p>
            <a:r>
              <a:rPr lang="en-AU" dirty="0"/>
              <a:t>Scenario 3 – The irrigated farm</a:t>
            </a:r>
          </a:p>
          <a:p>
            <a:r>
              <a:rPr lang="en-AU" dirty="0"/>
              <a:t>Scenario 4 – The rainfed taro farm</a:t>
            </a:r>
          </a:p>
        </p:txBody>
      </p:sp>
    </p:spTree>
    <p:extLst>
      <p:ext uri="{BB962C8B-B14F-4D97-AF65-F5344CB8AC3E}">
        <p14:creationId xmlns:p14="http://schemas.microsoft.com/office/powerpoint/2010/main" val="975812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E5045-FA3C-4377-B66B-85240FAFDEC5}"/>
              </a:ext>
            </a:extLst>
          </p:cNvPr>
          <p:cNvSpPr>
            <a:spLocks noGrp="1"/>
          </p:cNvSpPr>
          <p:nvPr>
            <p:ph type="title"/>
          </p:nvPr>
        </p:nvSpPr>
        <p:spPr/>
        <p:txBody>
          <a:bodyPr/>
          <a:lstStyle/>
          <a:p>
            <a:r>
              <a:rPr lang="en-AU" dirty="0"/>
              <a:t>Drought timescales</a:t>
            </a:r>
          </a:p>
        </p:txBody>
      </p:sp>
      <p:sp>
        <p:nvSpPr>
          <p:cNvPr id="3" name="Content Placeholder 2">
            <a:extLst>
              <a:ext uri="{FF2B5EF4-FFF2-40B4-BE49-F238E27FC236}">
                <a16:creationId xmlns:a16="http://schemas.microsoft.com/office/drawing/2014/main" id="{0DA6DE89-CCB8-4C92-9420-389E75B6056A}"/>
              </a:ext>
            </a:extLst>
          </p:cNvPr>
          <p:cNvSpPr>
            <a:spLocks noGrp="1"/>
          </p:cNvSpPr>
          <p:nvPr>
            <p:ph idx="1"/>
          </p:nvPr>
        </p:nvSpPr>
        <p:spPr/>
        <p:txBody>
          <a:bodyPr/>
          <a:lstStyle/>
          <a:p>
            <a:pPr marL="0" indent="0">
              <a:buNone/>
            </a:pPr>
            <a:r>
              <a:rPr lang="en-AU" dirty="0"/>
              <a:t>Time-scales (typically 3, 6, 12, 24 or 48 months) used to represent approximate but typical periods for rainfall deficits to affect usable water sources. Can be thought of as the time required to create water stress.</a:t>
            </a:r>
          </a:p>
        </p:txBody>
      </p:sp>
      <p:pic>
        <p:nvPicPr>
          <p:cNvPr id="4" name="Picture 8" descr="http://3.bp.blogspot.com/-X_BjToj-fgg/VVAfjjQbkYI/AAAAAAAACIg/JRdIpLBhZ38/s1600/water-turn-tap-off.jpg">
            <a:extLst>
              <a:ext uri="{FF2B5EF4-FFF2-40B4-BE49-F238E27FC236}">
                <a16:creationId xmlns:a16="http://schemas.microsoft.com/office/drawing/2014/main" id="{E4EA4168-2534-436A-8E1F-31FF05BFD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0751" y="2200415"/>
            <a:ext cx="1877194" cy="18771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blueplanet.nsw.edu.au/SiteFiles/blueplanetnsweduau/image012.jpg">
            <a:extLst>
              <a:ext uri="{FF2B5EF4-FFF2-40B4-BE49-F238E27FC236}">
                <a16:creationId xmlns:a16="http://schemas.microsoft.com/office/drawing/2014/main" id="{217DFA15-6537-445E-89C9-2F016E58F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185" y="4141697"/>
            <a:ext cx="2693172" cy="20198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inmediumregnum.files.wordpress.com/2010/10/taro.jpg">
            <a:extLst>
              <a:ext uri="{FF2B5EF4-FFF2-40B4-BE49-F238E27FC236}">
                <a16:creationId xmlns:a16="http://schemas.microsoft.com/office/drawing/2014/main" id="{A9F04B4E-C291-4832-B87F-E24AE1F254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397" y="4145352"/>
            <a:ext cx="2664296" cy="19982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BEE9A0B-E38D-49B3-AB1E-413DD8BA7D37}"/>
              </a:ext>
            </a:extLst>
          </p:cNvPr>
          <p:cNvSpPr txBox="1"/>
          <p:nvPr/>
        </p:nvSpPr>
        <p:spPr>
          <a:xfrm>
            <a:off x="1671117" y="6144997"/>
            <a:ext cx="1533734" cy="461665"/>
          </a:xfrm>
          <a:prstGeom prst="rect">
            <a:avLst/>
          </a:prstGeom>
          <a:noFill/>
        </p:spPr>
        <p:txBody>
          <a:bodyPr wrap="square" rtlCol="0">
            <a:spAutoFit/>
          </a:bodyPr>
          <a:lstStyle/>
          <a:p>
            <a:r>
              <a:rPr lang="en-AU" dirty="0"/>
              <a:t>&lt;3 months</a:t>
            </a:r>
          </a:p>
        </p:txBody>
      </p:sp>
      <p:sp>
        <p:nvSpPr>
          <p:cNvPr id="8" name="TextBox 7">
            <a:extLst>
              <a:ext uri="{FF2B5EF4-FFF2-40B4-BE49-F238E27FC236}">
                <a16:creationId xmlns:a16="http://schemas.microsoft.com/office/drawing/2014/main" id="{941C356B-143D-4FFE-9AD6-1BCB61D1532C}"/>
              </a:ext>
            </a:extLst>
          </p:cNvPr>
          <p:cNvSpPr txBox="1"/>
          <p:nvPr/>
        </p:nvSpPr>
        <p:spPr>
          <a:xfrm>
            <a:off x="4659449" y="6150405"/>
            <a:ext cx="1440160" cy="461665"/>
          </a:xfrm>
          <a:prstGeom prst="rect">
            <a:avLst/>
          </a:prstGeom>
          <a:noFill/>
        </p:spPr>
        <p:txBody>
          <a:bodyPr wrap="square" rtlCol="0">
            <a:spAutoFit/>
          </a:bodyPr>
          <a:lstStyle/>
          <a:p>
            <a:r>
              <a:rPr lang="en-AU" dirty="0"/>
              <a:t>6 months</a:t>
            </a:r>
          </a:p>
        </p:txBody>
      </p:sp>
      <p:sp>
        <p:nvSpPr>
          <p:cNvPr id="9" name="TextBox 8">
            <a:extLst>
              <a:ext uri="{FF2B5EF4-FFF2-40B4-BE49-F238E27FC236}">
                <a16:creationId xmlns:a16="http://schemas.microsoft.com/office/drawing/2014/main" id="{CC3089A7-B157-4041-8193-A0B0AC72B524}"/>
              </a:ext>
            </a:extLst>
          </p:cNvPr>
          <p:cNvSpPr txBox="1"/>
          <p:nvPr/>
        </p:nvSpPr>
        <p:spPr>
          <a:xfrm>
            <a:off x="7611777" y="6161576"/>
            <a:ext cx="1692188" cy="461665"/>
          </a:xfrm>
          <a:prstGeom prst="rect">
            <a:avLst/>
          </a:prstGeom>
          <a:noFill/>
        </p:spPr>
        <p:txBody>
          <a:bodyPr wrap="square" rtlCol="0">
            <a:spAutoFit/>
          </a:bodyPr>
          <a:lstStyle/>
          <a:p>
            <a:r>
              <a:rPr lang="en-AU" dirty="0"/>
              <a:t>&gt;12 months</a:t>
            </a:r>
          </a:p>
        </p:txBody>
      </p:sp>
      <p:pic>
        <p:nvPicPr>
          <p:cNvPr id="10" name="Picture 2" descr="Image result for funafuti groundwater">
            <a:extLst>
              <a:ext uri="{FF2B5EF4-FFF2-40B4-BE49-F238E27FC236}">
                <a16:creationId xmlns:a16="http://schemas.microsoft.com/office/drawing/2014/main" id="{ACC53A88-7311-4078-9730-0407943957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5081" y="4141697"/>
            <a:ext cx="2427470" cy="199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220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E5045-FA3C-4377-B66B-85240FAFDEC5}"/>
              </a:ext>
            </a:extLst>
          </p:cNvPr>
          <p:cNvSpPr>
            <a:spLocks noGrp="1"/>
          </p:cNvSpPr>
          <p:nvPr>
            <p:ph type="title"/>
          </p:nvPr>
        </p:nvSpPr>
        <p:spPr/>
        <p:txBody>
          <a:bodyPr/>
          <a:lstStyle/>
          <a:p>
            <a:r>
              <a:rPr lang="en-AU" dirty="0"/>
              <a:t>Drought timescales</a:t>
            </a:r>
          </a:p>
        </p:txBody>
      </p:sp>
      <p:pic>
        <p:nvPicPr>
          <p:cNvPr id="11" name="Content Placeholder 10">
            <a:extLst>
              <a:ext uri="{FF2B5EF4-FFF2-40B4-BE49-F238E27FC236}">
                <a16:creationId xmlns:a16="http://schemas.microsoft.com/office/drawing/2014/main" id="{93797945-AC1B-4FE3-A591-490E03972639}"/>
              </a:ext>
            </a:extLst>
          </p:cNvPr>
          <p:cNvPicPr>
            <a:picLocks noGrp="1" noChangeAspect="1"/>
          </p:cNvPicPr>
          <p:nvPr>
            <p:ph idx="1"/>
          </p:nvPr>
        </p:nvPicPr>
        <p:blipFill>
          <a:blip r:embed="rId2"/>
          <a:stretch>
            <a:fillRect/>
          </a:stretch>
        </p:blipFill>
        <p:spPr>
          <a:xfrm>
            <a:off x="2631597" y="759376"/>
            <a:ext cx="5531328" cy="5607204"/>
          </a:xfrm>
          <a:prstGeom prst="rect">
            <a:avLst/>
          </a:prstGeom>
        </p:spPr>
      </p:pic>
      <p:sp>
        <p:nvSpPr>
          <p:cNvPr id="13" name="TextBox 12">
            <a:extLst>
              <a:ext uri="{FF2B5EF4-FFF2-40B4-BE49-F238E27FC236}">
                <a16:creationId xmlns:a16="http://schemas.microsoft.com/office/drawing/2014/main" id="{5CF383DC-FF78-4588-BD71-5408BE5EAE39}"/>
              </a:ext>
            </a:extLst>
          </p:cNvPr>
          <p:cNvSpPr txBox="1"/>
          <p:nvPr/>
        </p:nvSpPr>
        <p:spPr>
          <a:xfrm>
            <a:off x="7600950" y="1144343"/>
            <a:ext cx="4305300" cy="3053144"/>
          </a:xfrm>
          <a:prstGeom prst="rect">
            <a:avLst/>
          </a:prstGeom>
          <a:noFill/>
        </p:spPr>
        <p:txBody>
          <a:bodyPr wrap="square">
            <a:spAutoFit/>
          </a:bodyPr>
          <a:lstStyle/>
          <a:p>
            <a:pPr>
              <a:lnSpc>
                <a:spcPct val="80000"/>
              </a:lnSpc>
            </a:pPr>
            <a:r>
              <a:rPr lang="en-US" sz="2000" kern="0" dirty="0">
                <a:solidFill>
                  <a:schemeClr val="tx1"/>
                </a:solidFill>
                <a:latin typeface="Calibri" panose="020F0502020204030204" pitchFamily="34" charset="0"/>
                <a:ea typeface="ＭＳ Ｐゴシック" pitchFamily="34" charset="-128"/>
                <a:cs typeface="Calibri" panose="020F0502020204030204" pitchFamily="34" charset="0"/>
              </a:rPr>
              <a:t>Drought will begin earlier for shorter timescales (shallow-rooted crops and water tanks affected first)</a:t>
            </a:r>
          </a:p>
          <a:p>
            <a:pPr>
              <a:lnSpc>
                <a:spcPct val="80000"/>
              </a:lnSpc>
            </a:pPr>
            <a:endParaRPr lang="en-US" sz="2000" kern="0" dirty="0">
              <a:solidFill>
                <a:schemeClr val="tx1"/>
              </a:solidFill>
              <a:latin typeface="Calibri" panose="020F0502020204030204" pitchFamily="34" charset="0"/>
              <a:ea typeface="ＭＳ Ｐゴシック" pitchFamily="34" charset="-128"/>
              <a:cs typeface="Calibri" panose="020F0502020204030204" pitchFamily="34" charset="0"/>
            </a:endParaRPr>
          </a:p>
          <a:p>
            <a:pPr>
              <a:lnSpc>
                <a:spcPct val="80000"/>
              </a:lnSpc>
            </a:pPr>
            <a:r>
              <a:rPr lang="en-US" sz="2000" kern="0" dirty="0">
                <a:solidFill>
                  <a:schemeClr val="tx1"/>
                </a:solidFill>
                <a:latin typeface="Calibri" panose="020F0502020204030204" pitchFamily="34" charset="0"/>
                <a:ea typeface="ＭＳ Ｐゴシック" pitchFamily="34" charset="-128"/>
                <a:cs typeface="Calibri" panose="020F0502020204030204" pitchFamily="34" charset="0"/>
              </a:rPr>
              <a:t>Larger the timescale, the larger the lag in start date (rivers and groundwater impact tends to be delayed several months)</a:t>
            </a:r>
          </a:p>
          <a:p>
            <a:pPr>
              <a:lnSpc>
                <a:spcPct val="80000"/>
              </a:lnSpc>
            </a:pPr>
            <a:endParaRPr lang="en-US" sz="2000" kern="0" dirty="0">
              <a:solidFill>
                <a:schemeClr val="tx1"/>
              </a:solidFill>
              <a:latin typeface="Calibri" panose="020F0502020204030204" pitchFamily="34" charset="0"/>
              <a:ea typeface="ＭＳ Ｐゴシック" pitchFamily="34" charset="-128"/>
              <a:cs typeface="Calibri" panose="020F0502020204030204" pitchFamily="34" charset="0"/>
            </a:endParaRPr>
          </a:p>
          <a:p>
            <a:pPr>
              <a:lnSpc>
                <a:spcPct val="80000"/>
              </a:lnSpc>
            </a:pPr>
            <a:r>
              <a:rPr lang="en-US" sz="2000" kern="0" dirty="0">
                <a:solidFill>
                  <a:schemeClr val="tx1"/>
                </a:solidFill>
                <a:latin typeface="Calibri" panose="020F0502020204030204" pitchFamily="34" charset="0"/>
                <a:ea typeface="ＭＳ Ｐゴシック" pitchFamily="34" charset="-128"/>
                <a:cs typeface="Calibri" panose="020F0502020204030204" pitchFamily="34" charset="0"/>
              </a:rPr>
              <a:t>Reverse for recovery</a:t>
            </a:r>
          </a:p>
          <a:p>
            <a:pPr>
              <a:lnSpc>
                <a:spcPct val="80000"/>
              </a:lnSpc>
            </a:pPr>
            <a:endParaRPr lang="en-US" sz="2000" kern="0" dirty="0">
              <a:solidFill>
                <a:schemeClr val="tx1"/>
              </a:solidFill>
              <a:latin typeface="Calibri" panose="020F0502020204030204" pitchFamily="34" charset="0"/>
              <a:ea typeface="ＭＳ Ｐゴシック" pitchFamily="34" charset="-128"/>
              <a:cs typeface="Calibri" panose="020F0502020204030204" pitchFamily="34" charset="0"/>
            </a:endParaRPr>
          </a:p>
          <a:p>
            <a:pPr>
              <a:lnSpc>
                <a:spcPct val="80000"/>
              </a:lnSpc>
            </a:pPr>
            <a:r>
              <a:rPr lang="en-AU" sz="2000" kern="0" dirty="0">
                <a:solidFill>
                  <a:schemeClr val="tx1"/>
                </a:solidFill>
                <a:latin typeface="Calibri" panose="020F0502020204030204" pitchFamily="34" charset="0"/>
                <a:ea typeface="ＭＳ Ｐゴシック" pitchFamily="34" charset="-128"/>
                <a:cs typeface="Calibri" panose="020F0502020204030204" pitchFamily="34" charset="0"/>
              </a:rPr>
              <a:t>Drought can persist for years</a:t>
            </a:r>
          </a:p>
        </p:txBody>
      </p:sp>
    </p:spTree>
    <p:extLst>
      <p:ext uri="{BB962C8B-B14F-4D97-AF65-F5344CB8AC3E}">
        <p14:creationId xmlns:p14="http://schemas.microsoft.com/office/powerpoint/2010/main" val="3911996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2276475" y="260649"/>
            <a:ext cx="8102303" cy="1152525"/>
          </a:xfrm>
        </p:spPr>
        <p:txBody>
          <a:bodyPr>
            <a:normAutofit/>
          </a:bodyPr>
          <a:lstStyle/>
          <a:p>
            <a:r>
              <a:rPr lang="en-AU" dirty="0">
                <a:cs typeface="Arial" panose="020B0604020202020204" pitchFamily="34" charset="0"/>
              </a:rPr>
              <a:t>EAR Watch drought monitoring methods</a:t>
            </a:r>
          </a:p>
        </p:txBody>
      </p:sp>
      <p:sp>
        <p:nvSpPr>
          <p:cNvPr id="2" name="Content Placeholder 1"/>
          <p:cNvSpPr>
            <a:spLocks noGrp="1"/>
          </p:cNvSpPr>
          <p:nvPr>
            <p:ph idx="1"/>
          </p:nvPr>
        </p:nvSpPr>
        <p:spPr>
          <a:xfrm>
            <a:off x="1333500" y="1266825"/>
            <a:ext cx="10153650" cy="5042495"/>
          </a:xfrm>
        </p:spPr>
        <p:txBody>
          <a:bodyPr/>
          <a:lstStyle/>
          <a:p>
            <a:pPr>
              <a:lnSpc>
                <a:spcPct val="80000"/>
              </a:lnSpc>
              <a:buFontTx/>
              <a:buNone/>
            </a:pPr>
            <a:r>
              <a:rPr lang="en-AU" dirty="0"/>
              <a:t>Large number of meteorological indices available. Most commonly used listed below</a:t>
            </a:r>
          </a:p>
          <a:p>
            <a:pPr>
              <a:lnSpc>
                <a:spcPct val="80000"/>
              </a:lnSpc>
              <a:buFontTx/>
              <a:buNone/>
            </a:pPr>
            <a:r>
              <a:rPr lang="en-AU" dirty="0"/>
              <a:t>(highlighted ones used by COSPPac). WMO favours SPI.</a:t>
            </a:r>
          </a:p>
          <a:p>
            <a:pPr>
              <a:lnSpc>
                <a:spcPct val="80000"/>
              </a:lnSpc>
              <a:buFontTx/>
              <a:buNone/>
            </a:pPr>
            <a:endParaRPr lang="en-AU" sz="1600" dirty="0"/>
          </a:p>
          <a:p>
            <a:pPr>
              <a:lnSpc>
                <a:spcPct val="80000"/>
              </a:lnSpc>
              <a:buFontTx/>
              <a:buNone/>
            </a:pPr>
            <a:endParaRPr lang="en-AU" sz="1600" dirty="0"/>
          </a:p>
          <a:p>
            <a:pPr lvl="2">
              <a:lnSpc>
                <a:spcPct val="80000"/>
              </a:lnSpc>
            </a:pPr>
            <a:r>
              <a:rPr lang="en-AU" sz="2000" dirty="0"/>
              <a:t>Percentage of Normal Rainfall (not recommended, too simple, subject to reference period)</a:t>
            </a:r>
          </a:p>
          <a:p>
            <a:pPr lvl="2">
              <a:lnSpc>
                <a:spcPct val="80000"/>
              </a:lnSpc>
            </a:pPr>
            <a:r>
              <a:rPr lang="en-AU" sz="2000" b="1" dirty="0"/>
              <a:t>Rainfall Deciles (Percentile) – Drought Monitoring Tool (DMT) only</a:t>
            </a:r>
          </a:p>
          <a:p>
            <a:pPr lvl="2">
              <a:lnSpc>
                <a:spcPct val="80000"/>
              </a:lnSpc>
            </a:pPr>
            <a:r>
              <a:rPr lang="en-AU" sz="2000" b="1" dirty="0"/>
              <a:t>Standardised Precipitation Index (SPI) – DMT + Remote Sensing method</a:t>
            </a:r>
          </a:p>
          <a:p>
            <a:pPr lvl="2">
              <a:lnSpc>
                <a:spcPct val="80000"/>
              </a:lnSpc>
            </a:pPr>
            <a:r>
              <a:rPr lang="en-AU" sz="2000" dirty="0"/>
              <a:t>Cumulative precipitation anomaly	</a:t>
            </a:r>
          </a:p>
          <a:p>
            <a:pPr lvl="2">
              <a:lnSpc>
                <a:spcPct val="80000"/>
              </a:lnSpc>
            </a:pPr>
            <a:r>
              <a:rPr lang="en-AU" sz="2000" dirty="0"/>
              <a:t>Rainfall anomaly Index (RAI)		</a:t>
            </a:r>
          </a:p>
          <a:p>
            <a:pPr lvl="2">
              <a:lnSpc>
                <a:spcPct val="80000"/>
              </a:lnSpc>
            </a:pPr>
            <a:r>
              <a:rPr lang="en-AU" sz="2000" dirty="0"/>
              <a:t>Drought Area Index (DAI)</a:t>
            </a:r>
          </a:p>
          <a:p>
            <a:pPr lvl="2">
              <a:lnSpc>
                <a:spcPct val="80000"/>
              </a:lnSpc>
            </a:pPr>
            <a:r>
              <a:rPr lang="en-AU" sz="2000" dirty="0"/>
              <a:t>Palmer Drought Severity Index (PDSI) (too complex for most Pacific countries)</a:t>
            </a:r>
          </a:p>
          <a:p>
            <a:pPr marL="0" indent="0">
              <a:buNone/>
            </a:pPr>
            <a:endParaRPr lang="en-AU" dirty="0"/>
          </a:p>
        </p:txBody>
      </p:sp>
    </p:spTree>
    <p:extLst>
      <p:ext uri="{BB962C8B-B14F-4D97-AF65-F5344CB8AC3E}">
        <p14:creationId xmlns:p14="http://schemas.microsoft.com/office/powerpoint/2010/main" val="307154806"/>
      </p:ext>
    </p:extLst>
  </p:cSld>
  <p:clrMapOvr>
    <a:masterClrMapping/>
  </p:clrMapOvr>
</p:sld>
</file>

<file path=ppt/theme/theme1.xml><?xml version="1.0" encoding="utf-8"?>
<a:theme xmlns:a="http://schemas.openxmlformats.org/drawingml/2006/main" name="SPC 2018">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cific Community Presentation-2018" id="{3EF59528-DDD3-9D4E-8BDA-C9CA22DBF977}" vid="{C7CA1BC8-0AA1-9444-B498-E9D48FD3B99D}"/>
    </a:ext>
  </a:extLst>
</a:theme>
</file>

<file path=ppt/theme/theme2.xml><?xml version="1.0" encoding="utf-8"?>
<a:theme xmlns:a="http://schemas.openxmlformats.org/drawingml/2006/main" name="BoMPresentationTemplate RPM 20130719 v1-01">
  <a:themeElements>
    <a:clrScheme name="BoM Theme">
      <a:dk1>
        <a:sysClr val="windowText" lastClr="000000"/>
      </a:dk1>
      <a:lt1>
        <a:sysClr val="window" lastClr="FFFFFF"/>
      </a:lt1>
      <a:dk2>
        <a:srgbClr val="34657F"/>
      </a:dk2>
      <a:lt2>
        <a:srgbClr val="EEECE1"/>
      </a:lt2>
      <a:accent1>
        <a:srgbClr val="34657F"/>
      </a:accent1>
      <a:accent2>
        <a:srgbClr val="00AFD7"/>
      </a:accent2>
      <a:accent3>
        <a:srgbClr val="A9C47F"/>
      </a:accent3>
      <a:accent4>
        <a:srgbClr val="703F2A"/>
      </a:accent4>
      <a:accent5>
        <a:srgbClr val="EFDBB2"/>
      </a:accent5>
      <a:accent6>
        <a:srgbClr val="FFA300"/>
      </a:accent6>
      <a:hlink>
        <a:srgbClr val="707372"/>
      </a:hlink>
      <a:folHlink>
        <a:srgbClr val="EF3340"/>
      </a:folHlink>
    </a:clrScheme>
    <a:fontScheme name="BoM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owerPoint template">
  <a:themeElements>
    <a:clrScheme name="Custom 2">
      <a:dk1>
        <a:srgbClr val="144259"/>
      </a:dk1>
      <a:lt1>
        <a:srgbClr val="FFFFFF"/>
      </a:lt1>
      <a:dk2>
        <a:srgbClr val="009BC1"/>
      </a:dk2>
      <a:lt2>
        <a:srgbClr val="5B8F22"/>
      </a:lt2>
      <a:accent1>
        <a:srgbClr val="93B7D1"/>
      </a:accent1>
      <a:accent2>
        <a:srgbClr val="280091"/>
      </a:accent2>
      <a:accent3>
        <a:srgbClr val="FFFFFF"/>
      </a:accent3>
      <a:accent4>
        <a:srgbClr val="51514C"/>
      </a:accent4>
      <a:accent5>
        <a:srgbClr val="C8D8E5"/>
      </a:accent5>
      <a:accent6>
        <a:srgbClr val="230083"/>
      </a:accent6>
      <a:hlink>
        <a:srgbClr val="156570"/>
      </a:hlink>
      <a:folHlink>
        <a:srgbClr val="00B5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WI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I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I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I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I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I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I PowerPoint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I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I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I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I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I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I PowerPoint template 13">
        <a:dk1>
          <a:srgbClr val="60605B"/>
        </a:dk1>
        <a:lt1>
          <a:srgbClr val="FFFFFF"/>
        </a:lt1>
        <a:dk2>
          <a:srgbClr val="003F77"/>
        </a:dk2>
        <a:lt2>
          <a:srgbClr val="5B8F22"/>
        </a:lt2>
        <a:accent1>
          <a:srgbClr val="93B7D1"/>
        </a:accent1>
        <a:accent2>
          <a:srgbClr val="280091"/>
        </a:accent2>
        <a:accent3>
          <a:srgbClr val="FFFFFF"/>
        </a:accent3>
        <a:accent4>
          <a:srgbClr val="51514C"/>
        </a:accent4>
        <a:accent5>
          <a:srgbClr val="C8D8E5"/>
        </a:accent5>
        <a:accent6>
          <a:srgbClr val="230083"/>
        </a:accent6>
        <a:hlink>
          <a:srgbClr val="156570"/>
        </a:hlink>
        <a:folHlink>
          <a:srgbClr val="00B58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6A765002D452E24C8161B399DF4F27FF" ma:contentTypeVersion="1" ma:contentTypeDescription="Upload an image." ma:contentTypeScope="" ma:versionID="6e7009a4ad8991cd36ace639d9bcf2b8">
  <xsd:schema xmlns:xsd="http://www.w3.org/2001/XMLSchema" xmlns:xs="http://www.w3.org/2001/XMLSchema" xmlns:p="http://schemas.microsoft.com/office/2006/metadata/properties" xmlns:ns1="http://schemas.microsoft.com/sharepoint/v3" xmlns:ns2="A1466F99-592D-4FBE-9C5A-71C070495048" xmlns:ns3="http://schemas.microsoft.com/sharepoint/v3/fields" targetNamespace="http://schemas.microsoft.com/office/2006/metadata/properties" ma:root="true" ma:fieldsID="710a743070e8514070b5db36cb601e64" ns1:_="" ns2:_="" ns3:_="">
    <xsd:import namespace="http://schemas.microsoft.com/sharepoint/v3"/>
    <xsd:import namespace="A1466F99-592D-4FBE-9C5A-71C070495048"/>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466F99-592D-4FBE-9C5A-71C07049504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64F581-0D91-4778-AAC0-BBC73FB493FB}">
  <ds:schemaRefs>
    <ds:schemaRef ds:uri="http://schemas.microsoft.com/sharepoint/v3/contenttype/forms"/>
  </ds:schemaRefs>
</ds:datastoreItem>
</file>

<file path=customXml/itemProps2.xml><?xml version="1.0" encoding="utf-8"?>
<ds:datastoreItem xmlns:ds="http://schemas.openxmlformats.org/officeDocument/2006/customXml" ds:itemID="{8F603638-19FA-4B2F-AE24-F3EF444F5FBE}">
  <ds:schemaRefs>
    <ds:schemaRef ds:uri="http://schemas.microsoft.com/office/2006/metadata/longProperties"/>
  </ds:schemaRefs>
</ds:datastoreItem>
</file>

<file path=customXml/itemProps3.xml><?xml version="1.0" encoding="utf-8"?>
<ds:datastoreItem xmlns:ds="http://schemas.openxmlformats.org/officeDocument/2006/customXml" ds:itemID="{FDAC1897-61B3-4621-B0E2-FA327AD0B394}">
  <ds:schemaRefs>
    <ds:schemaRef ds:uri="A1466F99-592D-4FBE-9C5A-71C0704950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field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Pacific Community Presentation-2018</Template>
  <TotalTime>250</TotalTime>
  <Words>1110</Words>
  <Application>Microsoft Office PowerPoint</Application>
  <PresentationFormat>Widescreen</PresentationFormat>
  <Paragraphs>114</Paragraphs>
  <Slides>22</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Arial Unicode MS</vt:lpstr>
      <vt:lpstr>Calibri</vt:lpstr>
      <vt:lpstr>Gill Sans MT</vt:lpstr>
      <vt:lpstr>Times</vt:lpstr>
      <vt:lpstr>Verdana</vt:lpstr>
      <vt:lpstr>SPC 2018</vt:lpstr>
      <vt:lpstr>BoMPresentationTemplate RPM 20130719 v1-01</vt:lpstr>
      <vt:lpstr>PowerPoint template</vt:lpstr>
      <vt:lpstr>Drought monitoring</vt:lpstr>
      <vt:lpstr>What is drought?</vt:lpstr>
      <vt:lpstr>What is the EAR Watch?</vt:lpstr>
      <vt:lpstr>Example of an EAR Watch</vt:lpstr>
      <vt:lpstr>Example of an EAR Watch</vt:lpstr>
      <vt:lpstr>Cases where the EAR Watch monitoring and prediction will and won't work</vt:lpstr>
      <vt:lpstr>Drought timescales</vt:lpstr>
      <vt:lpstr>Drought timescales</vt:lpstr>
      <vt:lpstr>EAR Watch drought monitoring methods</vt:lpstr>
      <vt:lpstr>International evaluation of drought indices</vt:lpstr>
      <vt:lpstr>Droughts are meant to be rare events</vt:lpstr>
      <vt:lpstr>Definitions</vt:lpstr>
      <vt:lpstr>Definitions</vt:lpstr>
      <vt:lpstr>Definitions</vt:lpstr>
      <vt:lpstr>Definitions</vt:lpstr>
      <vt:lpstr>Definitions</vt:lpstr>
      <vt:lpstr>Impact of threshold adjustment (at 25%)</vt:lpstr>
      <vt:lpstr>Impact of threshold adjustment (at 40%)</vt:lpstr>
      <vt:lpstr>Impact of threshold adjustment (at 40%)</vt:lpstr>
      <vt:lpstr>Limitations of station based monitoring</vt:lpstr>
      <vt:lpstr>Limitations and uncertainties of station based monitoring</vt:lpstr>
      <vt:lpstr>PowerPoint Presentation</vt:lpstr>
    </vt:vector>
  </TitlesOfParts>
  <Company>SPC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Text</dc:title>
  <dc:creator>Molly Powers</dc:creator>
  <cp:lastModifiedBy>Simon McGree</cp:lastModifiedBy>
  <cp:revision>20</cp:revision>
  <cp:lastPrinted>2020-08-18T09:25:52Z</cp:lastPrinted>
  <dcterms:created xsi:type="dcterms:W3CDTF">2018-02-06T22:24:48Z</dcterms:created>
  <dcterms:modified xsi:type="dcterms:W3CDTF">2021-10-03T22:41:47Z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c_System_Copyright">
    <vt:lpwstr/>
  </property>
</Properties>
</file>